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3708" r:id="rId6"/>
    <p:sldMasterId id="2147484032" r:id="rId7"/>
    <p:sldMasterId id="2147484578" r:id="rId8"/>
    <p:sldMasterId id="2147484602" r:id="rId9"/>
    <p:sldMasterId id="2147484614" r:id="rId10"/>
    <p:sldMasterId id="2147484626" r:id="rId11"/>
    <p:sldMasterId id="2147484638" r:id="rId12"/>
    <p:sldMasterId id="2147484816" r:id="rId13"/>
    <p:sldMasterId id="2147484828" r:id="rId14"/>
    <p:sldMasterId id="2147484840" r:id="rId15"/>
    <p:sldMasterId id="2147484852" r:id="rId16"/>
  </p:sldMasterIdLst>
  <p:notesMasterIdLst>
    <p:notesMasterId r:id="rId133"/>
  </p:notesMasterIdLst>
  <p:sldIdLst>
    <p:sldId id="267" r:id="rId17"/>
    <p:sldId id="457" r:id="rId18"/>
    <p:sldId id="458" r:id="rId19"/>
    <p:sldId id="474" r:id="rId20"/>
    <p:sldId id="471" r:id="rId21"/>
    <p:sldId id="475" r:id="rId22"/>
    <p:sldId id="476" r:id="rId23"/>
    <p:sldId id="482" r:id="rId24"/>
    <p:sldId id="483" r:id="rId25"/>
    <p:sldId id="484" r:id="rId26"/>
    <p:sldId id="485" r:id="rId27"/>
    <p:sldId id="481" r:id="rId28"/>
    <p:sldId id="308" r:id="rId29"/>
    <p:sldId id="309" r:id="rId30"/>
    <p:sldId id="310" r:id="rId31"/>
    <p:sldId id="311" r:id="rId32"/>
    <p:sldId id="513" r:id="rId33"/>
    <p:sldId id="514" r:id="rId34"/>
    <p:sldId id="548" r:id="rId35"/>
    <p:sldId id="515" r:id="rId36"/>
    <p:sldId id="549" r:id="rId37"/>
    <p:sldId id="516" r:id="rId38"/>
    <p:sldId id="550" r:id="rId39"/>
    <p:sldId id="312" r:id="rId40"/>
    <p:sldId id="313" r:id="rId41"/>
    <p:sldId id="445" r:id="rId42"/>
    <p:sldId id="446" r:id="rId43"/>
    <p:sldId id="447" r:id="rId44"/>
    <p:sldId id="539" r:id="rId45"/>
    <p:sldId id="540" r:id="rId46"/>
    <p:sldId id="262" r:id="rId47"/>
    <p:sldId id="388" r:id="rId48"/>
    <p:sldId id="376" r:id="rId49"/>
    <p:sldId id="452" r:id="rId50"/>
    <p:sldId id="453" r:id="rId51"/>
    <p:sldId id="551" r:id="rId52"/>
    <p:sldId id="316" r:id="rId53"/>
    <p:sldId id="317" r:id="rId54"/>
    <p:sldId id="378" r:id="rId55"/>
    <p:sldId id="541" r:id="rId56"/>
    <p:sldId id="542" r:id="rId57"/>
    <p:sldId id="543" r:id="rId58"/>
    <p:sldId id="544" r:id="rId59"/>
    <p:sldId id="318" r:id="rId60"/>
    <p:sldId id="319" r:id="rId61"/>
    <p:sldId id="666" r:id="rId62"/>
    <p:sldId id="667" r:id="rId63"/>
    <p:sldId id="668" r:id="rId64"/>
    <p:sldId id="669" r:id="rId65"/>
    <p:sldId id="670" r:id="rId66"/>
    <p:sldId id="671" r:id="rId67"/>
    <p:sldId id="808" r:id="rId68"/>
    <p:sldId id="809" r:id="rId69"/>
    <p:sldId id="810" r:id="rId70"/>
    <p:sldId id="811" r:id="rId71"/>
    <p:sldId id="812" r:id="rId72"/>
    <p:sldId id="813" r:id="rId73"/>
    <p:sldId id="814" r:id="rId74"/>
    <p:sldId id="815" r:id="rId75"/>
    <p:sldId id="816" r:id="rId76"/>
    <p:sldId id="817" r:id="rId77"/>
    <p:sldId id="818" r:id="rId78"/>
    <p:sldId id="819" r:id="rId79"/>
    <p:sldId id="820" r:id="rId80"/>
    <p:sldId id="821" r:id="rId81"/>
    <p:sldId id="828" r:id="rId82"/>
    <p:sldId id="829" r:id="rId83"/>
    <p:sldId id="830" r:id="rId84"/>
    <p:sldId id="831" r:id="rId85"/>
    <p:sldId id="832" r:id="rId86"/>
    <p:sldId id="833" r:id="rId87"/>
    <p:sldId id="679" r:id="rId88"/>
    <p:sldId id="680" r:id="rId89"/>
    <p:sldId id="681" r:id="rId90"/>
    <p:sldId id="682" r:id="rId91"/>
    <p:sldId id="683" r:id="rId92"/>
    <p:sldId id="684" r:id="rId93"/>
    <p:sldId id="685" r:id="rId94"/>
    <p:sldId id="686" r:id="rId95"/>
    <p:sldId id="687" r:id="rId96"/>
    <p:sldId id="688" r:id="rId97"/>
    <p:sldId id="689" r:id="rId98"/>
    <p:sldId id="690" r:id="rId99"/>
    <p:sldId id="691" r:id="rId100"/>
    <p:sldId id="692" r:id="rId101"/>
    <p:sldId id="693" r:id="rId102"/>
    <p:sldId id="694" r:id="rId103"/>
    <p:sldId id="704" r:id="rId104"/>
    <p:sldId id="705" r:id="rId105"/>
    <p:sldId id="706" r:id="rId106"/>
    <p:sldId id="707" r:id="rId107"/>
    <p:sldId id="708" r:id="rId108"/>
    <p:sldId id="710" r:id="rId109"/>
    <p:sldId id="834" r:id="rId110"/>
    <p:sldId id="835" r:id="rId111"/>
    <p:sldId id="836" r:id="rId112"/>
    <p:sldId id="837" r:id="rId113"/>
    <p:sldId id="838" r:id="rId114"/>
    <p:sldId id="839" r:id="rId115"/>
    <p:sldId id="840" r:id="rId116"/>
    <p:sldId id="703" r:id="rId117"/>
    <p:sldId id="460" r:id="rId118"/>
    <p:sldId id="466" r:id="rId119"/>
    <p:sldId id="462" r:id="rId120"/>
    <p:sldId id="467" r:id="rId121"/>
    <p:sldId id="463" r:id="rId122"/>
    <p:sldId id="468" r:id="rId123"/>
    <p:sldId id="464" r:id="rId124"/>
    <p:sldId id="469" r:id="rId125"/>
    <p:sldId id="465" r:id="rId126"/>
    <p:sldId id="470" r:id="rId127"/>
    <p:sldId id="365" r:id="rId128"/>
    <p:sldId id="366" r:id="rId129"/>
    <p:sldId id="340" r:id="rId130"/>
    <p:sldId id="709" r:id="rId131"/>
    <p:sldId id="665" r:id="rId132"/>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45B4"/>
    <a:srgbClr val="0050D2"/>
    <a:srgbClr val="0162FF"/>
    <a:srgbClr val="FFFFFF"/>
    <a:srgbClr val="808080"/>
    <a:srgbClr val="0000FF"/>
    <a:srgbClr val="57AABD"/>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autoAdjust="0"/>
    <p:restoredTop sz="94660"/>
  </p:normalViewPr>
  <p:slideViewPr>
    <p:cSldViewPr>
      <p:cViewPr>
        <p:scale>
          <a:sx n="70" d="100"/>
          <a:sy n="70" d="100"/>
        </p:scale>
        <p:origin x="-112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33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slide" Target="slides/slide97.xml"/><Relationship Id="rId118" Type="http://schemas.openxmlformats.org/officeDocument/2006/relationships/slide" Target="slides/slide102.xml"/><Relationship Id="rId126" Type="http://schemas.openxmlformats.org/officeDocument/2006/relationships/slide" Target="slides/slide110.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a:cs typeface="+mn-c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a:cs typeface="+mn-cs"/>
              </a:defRPr>
            </a:lvl1pPr>
          </a:lstStyle>
          <a:p>
            <a:pPr>
              <a:defRPr/>
            </a:pPr>
            <a:endParaRPr lang="es-ES"/>
          </a:p>
        </p:txBody>
      </p:sp>
      <p:sp>
        <p:nvSpPr>
          <p:cNvPr id="193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a:cs typeface="+mn-c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a:cs typeface="+mn-cs"/>
              </a:defRPr>
            </a:lvl1pPr>
          </a:lstStyle>
          <a:p>
            <a:pPr>
              <a:defRPr/>
            </a:pPr>
            <a:fld id="{DAB5607A-96F7-4410-A1C2-6F24814A0955}" type="slidenum">
              <a:rPr lang="es-ES"/>
              <a:pPr>
                <a:defRPr/>
              </a:pPr>
              <a:t>‹N›</a:t>
            </a:fld>
            <a:endParaRPr lang="es-ES"/>
          </a:p>
        </p:txBody>
      </p:sp>
    </p:spTree>
    <p:extLst>
      <p:ext uri="{BB962C8B-B14F-4D97-AF65-F5344CB8AC3E}">
        <p14:creationId xmlns:p14="http://schemas.microsoft.com/office/powerpoint/2010/main" xmlns="" val="3461189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p:txBody>
          <a:bodyPr/>
          <a:lstStyle/>
          <a:p>
            <a:pPr>
              <a:defRPr/>
            </a:pPr>
            <a:fld id="{187E8A9E-8059-440C-B1E9-1DED96F0F0E8}" type="slidenum">
              <a:rPr lang="es-ES" smtClean="0">
                <a:latin typeface="Times" pitchFamily="18" charset="0"/>
              </a:rPr>
              <a:pPr>
                <a:defRPr/>
              </a:pPr>
              <a:t>1</a:t>
            </a:fld>
            <a:endParaRPr lang="es-ES" smtClean="0">
              <a:latin typeface="Times"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s-E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p:txBody>
          <a:bodyPr/>
          <a:lstStyle/>
          <a:p>
            <a:pPr>
              <a:defRPr/>
            </a:pPr>
            <a:fld id="{88E66609-FBC2-4F53-9CEB-7CCEF4A30739}" type="slidenum">
              <a:rPr lang="es-ES" smtClean="0">
                <a:latin typeface="Times" pitchFamily="18" charset="0"/>
              </a:rPr>
              <a:pPr>
                <a:defRPr/>
              </a:pPr>
              <a:t>31</a:t>
            </a:fld>
            <a:endParaRPr lang="es-ES" smtClean="0">
              <a:latin typeface="Times" pitchFamily="18"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s-ES"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80E051C-969C-4E8E-874E-C3C4C2893293}"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98B35AA-410F-40DA-A910-F6C88B7E40CB}"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656E667-90E4-4100-A404-FAB7EBF2D5D1}"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7823219-DBFF-493B-B7A9-39C55E290802}"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8277AA-41A6-410C-8226-AA88D2C25F4F}"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8427C69-CFD8-4D91-AA29-317CFA77EA8B}"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C30F95-F20C-47AB-AC42-0CA58B5B41F7}"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F14C8C8-42AF-4486-B999-5A83A863766F}"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CB94CAA-0DDF-4903-870A-4CAAA8C23403}"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8855176-E362-4A5A-A4AF-A8629E876EA5}"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A4E45CE-F7AF-44CB-B55F-D51B0817AF2D}" type="datetimeFigureOut">
              <a:rPr lang="it-IT"/>
              <a:pPr>
                <a:defRPr/>
              </a:pPr>
              <a:t>05/01/2020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64EA0ED-1C8C-446C-BDC9-1B764602DBA9}"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5298B1A-32EC-4DE7-875C-D4EBA2D8CB38}" type="datetimeFigureOut">
              <a:rPr lang="it-IT"/>
              <a:pPr>
                <a:defRPr/>
              </a:pPr>
              <a:t>05/01/2020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9F5E3E1-E9DA-453E-A4E1-B8941F7C5E1D}"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AF9BF78-6AAF-4760-907C-D58433A4C73F}" type="datetimeFigureOut">
              <a:rPr lang="it-IT"/>
              <a:pPr>
                <a:defRPr/>
              </a:pPr>
              <a:t>05/01/2020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D6F9173-C7BE-4EA1-AECA-E5600BAD0FE9}"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CE1F1E0-E778-4150-B8FA-AE9AAB205DE7}"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B8183A9-1EF5-4EB6-9454-CF7E35A5DCC9}"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4C5CFEC-0529-4728-B16E-FDEFB315783A}"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9AE8CEF-8149-45ED-BFA8-D9616A6D1D16}"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32DA04F-16CD-44CA-9E9E-E6EBB44A18A5}"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358E96-922C-4665-B2C9-C4A792AB9A31}"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62EA0C0-7CC5-4FF3-B95B-78852F16424A}"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35B97DB-277C-4550-B20C-49801849F290}"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82FD059-D0F2-4E4C-B930-01A8208709D5}"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BFE2BBF-9F0B-4624-A027-95348A0B9F99}"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93A4E29-5E79-4339-A16E-743BF661090C}"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4B18403-3FCD-409F-84DF-CA5DFEC4C385}"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006E221-F1B5-4CF3-AE6E-A33D87ABDB66}"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A06D90B-4152-4F23-9972-D89572986481}"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64EED9-BEEC-4B3B-BA9D-FB94E988B764}"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7567B45-ED72-4D1A-B147-FB00B6E79CAD}"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E5A3E97-34FD-41E6-8156-36892792219E}"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D511EAE-7EC6-454C-9E4D-4338B6F0E556}" type="datetimeFigureOut">
              <a:rPr lang="it-IT"/>
              <a:pPr>
                <a:defRPr/>
              </a:pPr>
              <a:t>05/01/2020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4ED38F1-7EB1-4F2A-9268-D1B389B8AFC6}"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7AD36F0-19C4-43CF-983C-0D2CCF4EDBF9}" type="datetimeFigureOut">
              <a:rPr lang="it-IT"/>
              <a:pPr>
                <a:defRPr/>
              </a:pPr>
              <a:t>05/01/2020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441ACFE-5061-42A6-AEB2-5DA802A0241B}"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F56724-5296-40F9-9666-CFD6AEE38C0E}" type="datetimeFigureOut">
              <a:rPr lang="it-IT"/>
              <a:pPr>
                <a:defRPr/>
              </a:pPr>
              <a:t>05/01/2020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965BCB2-EF2B-4752-BF87-CD2756F0ABD0}"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7F6F83F-5272-4227-B61E-34BF3D285685}"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3D3CD90-EE05-46F9-BC7D-572D94C8E5A7}"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301D31E-0E0E-4146-A211-B0AAC0720FAF}"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5E424D6-0062-45E0-9D5E-89AD4B373F73}"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04606A5-9774-4459-BB1E-B2E7E87415F7}"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B68A622-F622-43E3-AC54-AF0AB536DD6C}"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64E1C07-86B4-4174-86B5-A6DA90E816F2}"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F0D5E09-F82F-4EDE-AFB7-45422CC07220}"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0E1F708-7F62-4FF1-89FD-56C1BAF9E949}"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24D8FCA-4C03-4D1E-AA08-20A395EBC525}" type="slidenum">
              <a:rPr lang="ca-ES"/>
              <a:pPr>
                <a:defRPr/>
              </a:pPr>
              <a:t>‹N›</a:t>
            </a:fld>
            <a:endParaRPr lang="ca-ES"/>
          </a:p>
        </p:txBody>
      </p:sp>
    </p:spTree>
  </p:cSld>
  <p:clrMapOvr>
    <a:masterClrMapping/>
  </p:clrMapOvr>
  <p:transition spd="slow">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BBEA359-DD90-4AE6-8EF4-BA114650E970}" type="slidenum">
              <a:rPr lang="ca-ES"/>
              <a:pPr>
                <a:defRPr/>
              </a:pPr>
              <a:t>‹N›</a:t>
            </a:fld>
            <a:endParaRPr lang="ca-ES"/>
          </a:p>
        </p:txBody>
      </p:sp>
    </p:spTree>
  </p:cSld>
  <p:clrMapOvr>
    <a:masterClrMapping/>
  </p:clrMapOvr>
  <p:transition spd="slow">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54E6F3B-8F50-4CA5-8436-09C99F5EF3B7}" type="slidenum">
              <a:rPr lang="ca-ES"/>
              <a:pPr>
                <a:defRPr/>
              </a:pPr>
              <a:t>‹N›</a:t>
            </a:fld>
            <a:endParaRPr lang="ca-ES"/>
          </a:p>
        </p:txBody>
      </p:sp>
    </p:spTree>
  </p:cSld>
  <p:clrMapOvr>
    <a:masterClrMapping/>
  </p:clrMapOvr>
  <p:transition spd="slow">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F24756C-A755-4B93-9B5B-A310AED23E41}" type="slidenum">
              <a:rPr lang="ca-ES"/>
              <a:pPr>
                <a:defRPr/>
              </a:pPr>
              <a:t>‹N›</a:t>
            </a:fld>
            <a:endParaRPr lang="ca-ES"/>
          </a:p>
        </p:txBody>
      </p:sp>
    </p:spTree>
  </p:cSld>
  <p:clrMapOvr>
    <a:masterClrMapping/>
  </p:clrMapOvr>
  <p:transition spd="slow">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E700CC35-728D-4435-BBCD-DC3A0912CA04}" type="slidenum">
              <a:rPr lang="ca-ES"/>
              <a:pPr>
                <a:defRPr/>
              </a:pPr>
              <a:t>‹N›</a:t>
            </a:fld>
            <a:endParaRPr lang="ca-ES"/>
          </a:p>
        </p:txBody>
      </p:sp>
    </p:spTree>
  </p:cSld>
  <p:clrMapOvr>
    <a:masterClrMapping/>
  </p:clrMapOvr>
  <p:transition spd="slow">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DE063F04-8646-4018-88FA-6FE1CA0754A3}" type="slidenum">
              <a:rPr lang="ca-ES"/>
              <a:pPr>
                <a:defRPr/>
              </a:pPr>
              <a:t>‹N›</a:t>
            </a:fld>
            <a:endParaRPr lang="ca-ES"/>
          </a:p>
        </p:txBody>
      </p:sp>
    </p:spTree>
  </p:cSld>
  <p:clrMapOvr>
    <a:masterClrMapping/>
  </p:clrMapOvr>
  <p:transition spd="slow">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58C7590-1350-4B31-A136-08B5E993E1C0}" type="slidenum">
              <a:rPr lang="ca-ES"/>
              <a:pPr>
                <a:defRPr/>
              </a:pPr>
              <a:t>‹N›</a:t>
            </a:fld>
            <a:endParaRPr lang="ca-ES"/>
          </a:p>
        </p:txBody>
      </p:sp>
    </p:spTree>
  </p:cSld>
  <p:clrMapOvr>
    <a:masterClrMapping/>
  </p:clrMapOvr>
  <p:transition spd="slow">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1395ED8-D5EE-450F-8E30-DF025BF602EF}" type="slidenum">
              <a:rPr lang="ca-ES"/>
              <a:pPr>
                <a:defRPr/>
              </a:pPr>
              <a:t>‹N›</a:t>
            </a:fld>
            <a:endParaRPr lang="ca-ES"/>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A1DC22D-E01F-4D0B-B3BD-CE798057BDB0}"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019192C-E85E-42A4-B5BB-E5211A6F1A1F}" type="slidenum">
              <a:rPr lang="ca-ES"/>
              <a:pPr>
                <a:defRPr/>
              </a:pPr>
              <a:t>‹N›</a:t>
            </a:fld>
            <a:endParaRPr lang="ca-ES"/>
          </a:p>
        </p:txBody>
      </p:sp>
    </p:spTree>
  </p:cSld>
  <p:clrMapOvr>
    <a:masterClrMapping/>
  </p:clrMapOvr>
  <p:transition spd="slow">
    <p:dissolv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A2A114D-4D2F-405A-98E7-80758F4BF8DF}" type="slidenum">
              <a:rPr lang="ca-ES"/>
              <a:pPr>
                <a:defRPr/>
              </a:pPr>
              <a:t>‹N›</a:t>
            </a:fld>
            <a:endParaRPr lang="ca-ES"/>
          </a:p>
        </p:txBody>
      </p:sp>
    </p:spTree>
  </p:cSld>
  <p:clrMapOvr>
    <a:masterClrMapping/>
  </p:clrMapOvr>
  <p:transition spd="slow">
    <p:dissolv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DEE44DA-E078-46F0-A976-0E0C8B349D88}" type="slidenum">
              <a:rPr lang="ca-ES"/>
              <a:pPr>
                <a:defRPr/>
              </a:pPr>
              <a:t>‹N›</a:t>
            </a:fld>
            <a:endParaRPr lang="ca-ES"/>
          </a:p>
        </p:txBody>
      </p:sp>
    </p:spTree>
  </p:cSld>
  <p:clrMapOvr>
    <a:masterClrMapping/>
  </p:clrMapOvr>
  <p:transition spd="slow">
    <p:dissolv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BF4D1CD-BD56-445F-A8AA-9CF734A41A68}"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30D61D8-0759-4E3F-A3FA-A096E790B07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3610744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679BF6-6D82-40B3-B6A9-3B865A3C225D}"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18190D-1A80-4815-A804-0F502F00F8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0788056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3C56987-10D3-4E51-B549-4C5400D9CFA1}"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5557C6-480A-47F2-A837-C6DDC845E0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19299745"/>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BE4E3FF-86C9-45BE-95C7-4651D9562F1D}"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436D388-AEE2-4946-BD86-7BB9B3A8A4A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71413735"/>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7F5A205-1CC8-44B9-990B-7857C3525646}" type="datetimeFigureOut">
              <a:rPr lang="it-IT">
                <a:solidFill>
                  <a:prstClr val="black">
                    <a:tint val="75000"/>
                  </a:prstClr>
                </a:solidFill>
              </a:rPr>
              <a:pPr>
                <a:defRPr/>
              </a:pPr>
              <a:t>05/01/2020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3B4E930-7700-4697-A24B-3E5D5D469B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32064670"/>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A6184BF-781A-4824-BFAC-AF0DBBE7931B}" type="datetimeFigureOut">
              <a:rPr lang="it-IT">
                <a:solidFill>
                  <a:prstClr val="black">
                    <a:tint val="75000"/>
                  </a:prstClr>
                </a:solidFill>
              </a:rPr>
              <a:pPr>
                <a:defRPr/>
              </a:pPr>
              <a:t>05/01/2020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7B27EB4-D19C-41D9-9A86-FEBF8BFE838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519445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9CE22C7-8F07-46B2-B129-7E7EF4C7B144}" type="datetimeFigureOut">
              <a:rPr lang="it-IT">
                <a:solidFill>
                  <a:prstClr val="black">
                    <a:tint val="75000"/>
                  </a:prstClr>
                </a:solidFill>
              </a:rPr>
              <a:pPr>
                <a:defRPr/>
              </a:pPr>
              <a:t>05/01/2020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BA4CA976-3738-4D99-AD72-4B08B6FDADB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530448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1FB1689-9DA6-497E-848E-BEED0BEE8003}"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7FD1345-3667-45FF-9E24-674C7A5A3FFE}"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DFCC0BB-DC66-4082-9C1F-F32B992886A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8832670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E711A56-8659-469F-A427-C0882FC5F244}"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2582822-E8F0-4231-ABE0-013ED1A97ED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1162158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8B64E31-1E13-4CDD-949C-6F652072C0DD}"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F053CB5-E3AD-4C03-955E-A4016C2FD08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5533383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DD54902-46A5-4E07-89AF-B931AB782F6A}"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1DDCC7E-CF2F-49B8-BC5B-8439D731C8A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8998458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6DAED27-DEE6-40CF-B380-2C555478BD3A}"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0F57281-AB5C-44E8-A4BD-935E583C4F4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3480331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C70FFE-01A3-436B-B46E-454FF6ED1105}"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3BCA900-6306-46C0-8C1B-323E991DF9C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6412922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34F43B6-35A6-415E-942E-3F826B487D36}"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FFC72DC-9DE3-47AB-B0C6-F30C50CA6FE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3792962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A05E271-669B-45BF-B6E3-4D207CF6F43A}"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5636D84-98FE-4B0B-A093-C79D877C7DC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4239779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EF1C30F-EAFE-4E89-A0C7-E8BC3ABAE1DC}" type="datetimeFigureOut">
              <a:rPr lang="it-IT">
                <a:solidFill>
                  <a:prstClr val="black">
                    <a:tint val="75000"/>
                  </a:prstClr>
                </a:solidFill>
              </a:rPr>
              <a:pPr>
                <a:defRPr/>
              </a:pPr>
              <a:t>05/01/2020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50A017E0-F15F-468C-A179-88E21B8427E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1221115"/>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03FBA24-F173-4DBB-A6E7-8BB8D9A39E31}" type="datetimeFigureOut">
              <a:rPr lang="it-IT">
                <a:solidFill>
                  <a:prstClr val="black">
                    <a:tint val="75000"/>
                  </a:prstClr>
                </a:solidFill>
              </a:rPr>
              <a:pPr>
                <a:defRPr/>
              </a:pPr>
              <a:t>05/01/2020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2D9A4A62-4547-40EB-A6CE-6C028CD8EB4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808728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ED9EF66-D504-4B8D-825C-0AF0BDF292D7}"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6B2731C-C405-46A1-B91A-2D0A2B68B676}" type="datetimeFigureOut">
              <a:rPr lang="it-IT">
                <a:solidFill>
                  <a:prstClr val="black">
                    <a:tint val="75000"/>
                  </a:prstClr>
                </a:solidFill>
              </a:rPr>
              <a:pPr>
                <a:defRPr/>
              </a:pPr>
              <a:t>05/01/2020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52DE4D1B-D7AE-4892-854D-BDD5914A94C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6132757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B1CFFF5-B31B-478E-B9E3-5DCE47FBD5FD}"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D8143B4-A784-49CC-BA05-661068366B1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8805336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836DA6D-F395-40F3-98DD-EE0271B0E04A}"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F71453F-DA77-4C73-A3E3-3753B1F29ED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3278734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0690259-ED71-44C6-BDA7-18B69F6D0D07}"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1BC0CF2-AF1D-45B8-87D8-0B88D365E01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02136881"/>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7FD5E7D-B417-4B34-BB47-30DA15FFC55F}"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1E3C6BF-1A73-4B3B-83BA-C9D157A6E8B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9564159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112209E-1AA6-4A08-A526-B543F39CA3DA}"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8F4345F-9B52-42E1-8839-1D4E1A14206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7B1DB2-2F25-4CCB-9442-92082ECFA10F}"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CB1110C-DCCE-4074-A25B-6701D537537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8D0FE34-9D12-4BFF-A6AE-CAD33E86D87C}"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450BA4-1E20-4B16-AAA4-48728511D06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8D55C4E-AF6C-4710-A918-61B914E20310}"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955ED86-07C5-4DA7-A4E5-03615B4D559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DB350F0-536B-4E0B-AFEC-A9A132ABD044}" type="datetimeFigureOut">
              <a:rPr lang="it-IT">
                <a:solidFill>
                  <a:prstClr val="black">
                    <a:tint val="75000"/>
                  </a:prstClr>
                </a:solidFill>
              </a:rPr>
              <a:pPr>
                <a:defRPr/>
              </a:pPr>
              <a:t>05/01/2020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8E0DBFA-0A56-41D8-A883-6264C9CF5B8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EAAC528-5BE8-457D-906A-3AC8F92D400F}"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61E74A-C4C1-4FA8-BD2B-2075E73A7A0D}" type="datetimeFigureOut">
              <a:rPr lang="it-IT">
                <a:solidFill>
                  <a:prstClr val="black">
                    <a:tint val="75000"/>
                  </a:prstClr>
                </a:solidFill>
              </a:rPr>
              <a:pPr>
                <a:defRPr/>
              </a:pPr>
              <a:t>05/01/2020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9D939EC7-D3B6-41D7-9758-AAC4335D4BC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40F5A1E-4128-460C-985F-841EC8E715EC}" type="datetimeFigureOut">
              <a:rPr lang="it-IT">
                <a:solidFill>
                  <a:prstClr val="black">
                    <a:tint val="75000"/>
                  </a:prstClr>
                </a:solidFill>
              </a:rPr>
              <a:pPr>
                <a:defRPr/>
              </a:pPr>
              <a:t>05/01/2020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FCBB87F-A254-47B2-A899-8DD822FBDA9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1CF997E-267F-479B-8D35-8F4CC2F80D70}"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1F00F2D-350A-4E26-9548-DD296454474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8441671-1A81-4141-BDAC-282A2AC4487F}"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A3F5CA0-147E-4CF4-BB0C-11EC5ACB275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DE3510-C4AE-4E0D-9F16-54A4A593D1F8}"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8E39626-56FC-4860-A697-41E95436FC2D}"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12CD9DC-D2D8-47BD-9DA8-B9239655546A}"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3E8BA92-9F44-4D1A-836C-99410B98D41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6449623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9842681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5778377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3642586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3C3613C-08F6-4DD0-874D-4053C631162C}"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05/01/2020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7294779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05/01/2020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463549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05/01/2020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6839811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1760127"/>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05/01/2020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5941926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46978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1411348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E3DB8A4-18B2-49BD-88B1-59033E9B1BBF}"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B5265AE-1F50-4849-ADE0-F4C4015F3F8A}"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EB5255A-E17A-44A7-B133-26FC0FC21F55}"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162004-D370-4B57-B621-C79B02C0BA53}"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A7E0714-3EEE-480A-99F0-F28F7A8DDDF0}"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97AF226-74BB-4792-BE0A-8B50EAAF22D9}"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6655FCE-CB85-42DE-A65D-B587CF32314E}"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194E60A-7457-4294-B3C5-DCB811FD487E}"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0978765-7259-4CEF-9FF1-257213A69CCE}"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4E6D0CB-F6F5-4503-A4AE-80DCB5155777}"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6528CE38-5A84-485F-A32D-E266D5C4A575}"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228F01E5-BEE6-46EE-A3AF-D62D773CE1E4}"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AC3C82FE-BA86-48C6-BA60-044FFB5D09B8}"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1AB580E-F555-4AF2-AD5B-3FED6C82B643}"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F4DEDE7-5632-4383-A61F-4B70887A4A1A}"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67EFF2D-500F-4111-83BB-A4CBB1FD359B}"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FCC22FF-D38B-4CD6-BEE5-A7D9E1063F72}"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1F0EF59-C145-417E-B45E-02179F804C92}"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0E064BA-3F87-4CFD-A726-06C127742B09}"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F4EC86B-904F-4D19-BDA9-10EA5EC6151C}"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BFDB190-0F21-4932-AC6B-E22A7487C6EA}"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CA886E8-21E4-4DF2-812F-3C535962EDCA}"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3CB03F0-8DCC-437A-96E3-2AC7C5EB9F6F}"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D88E75B-8712-4B51-8D71-661173B146A6}"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88A39D7-45FE-4CED-845F-8E0CBE1EFDDA}"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510B6DB-5F82-40ED-8E05-21BCABE1455B}"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D074A5B-F82D-42DD-A465-0ABAA17B2B99}" type="datetimeFigureOut">
              <a:rPr lang="it-IT"/>
              <a:pPr>
                <a:defRPr/>
              </a:pPr>
              <a:t>05/01/2020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C8C2255-8F4D-443F-827C-C1E6B6992F8B}"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156B51-6794-41FE-8085-5EC8AE0253A1}" type="datetimeFigureOut">
              <a:rPr lang="it-IT"/>
              <a:pPr>
                <a:defRPr/>
              </a:pPr>
              <a:t>05/01/2020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CCCD6DD-B20E-4599-8AE9-6F49843067B8}"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7242E8A-D24A-45EA-A9F4-649C34430251}"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8A63401-74E5-40B2-B9E1-CAB8F6A955BA}" type="datetimeFigureOut">
              <a:rPr lang="it-IT"/>
              <a:pPr>
                <a:defRPr/>
              </a:pPr>
              <a:t>05/01/2020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4F49DA6-115F-4192-88B0-09C2D94FFD49}"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E27F3DC-9269-4CD1-A6CD-87BD295D6C54}"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4D9C977-C126-4E0C-81B7-40C6538F02DB}"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73EEED9-8C67-47E0-8EF8-57B5AAF0CB5D}"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56D50D-E2B4-43DA-826A-186CF6A8C234}"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9CA1068-936A-4DB8-8AC5-310B149CB1B6}"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4D2C44-2D9E-4919-B4A0-08B4BDBC67C5}"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7BF3481-6E52-4264-BCD1-F76B3BE6922C}"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7D1BD6-5341-41C7-B8FA-A750CF2C440C}"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0B4F57E-40F5-4627-A5D3-D72BF3BCF524}" type="slidenum">
              <a:rPr lang="it-IT"/>
              <a:pPr>
                <a:defRPr/>
              </a:pPr>
              <a:t>‹N›</a:t>
            </a:fld>
            <a:endParaRPr lang="it-IT"/>
          </a:p>
        </p:txBody>
      </p:sp>
    </p:spTree>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E3102D1-B8D4-485D-BB42-C5BF73EF5EF6}" type="slidenum">
              <a:rPr lang="it-IT"/>
              <a:pPr>
                <a:defRPr/>
              </a:pPr>
              <a:t>‹N›</a:t>
            </a:fld>
            <a:endParaRPr lang="it-IT"/>
          </a:p>
        </p:txBody>
      </p:sp>
    </p:spTree>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1B4AA66-D308-4E82-9B5D-C7D581E417DF}" type="slidenum">
              <a:rPr lang="it-IT"/>
              <a:pPr>
                <a:defRPr/>
              </a:pPr>
              <a:t>‹N›</a:t>
            </a:fld>
            <a:endParaRPr lang="it-IT"/>
          </a:p>
        </p:txBody>
      </p:sp>
    </p:spTree>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9919B4E-A3BB-400D-B275-14A33E9D2E04}" type="slidenum">
              <a:rPr lang="it-IT"/>
              <a:pPr>
                <a:defRPr/>
              </a:pPr>
              <a:t>‹N›</a:t>
            </a:fld>
            <a:endParaRPr lang="it-IT"/>
          </a:p>
        </p:txBody>
      </p:sp>
    </p:spTree>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E9BC645-40DA-45D3-BCDC-1045508E085A}" type="slidenum">
              <a:rPr lang="it-IT"/>
              <a:pPr>
                <a:defRPr/>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C61AD207-5967-47E2-9C87-4E34759327C3}"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1164F1D-A902-4A71-B63D-E30189800927}" type="slidenum">
              <a:rPr lang="it-IT"/>
              <a:pPr>
                <a:defRPr/>
              </a:pPr>
              <a:t>‹N›</a:t>
            </a:fld>
            <a:endParaRPr lang="it-IT"/>
          </a:p>
        </p:txBody>
      </p:sp>
    </p:spTree>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E5C825B-267C-4F75-82A6-7A1B19757014}" type="slidenum">
              <a:rPr lang="it-IT"/>
              <a:pPr>
                <a:defRPr/>
              </a:pPr>
              <a:t>‹N›</a:t>
            </a:fld>
            <a:endParaRPr lang="it-IT"/>
          </a:p>
        </p:txBody>
      </p:sp>
    </p:spTree>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01B11FF-4F90-491D-B69B-02C0DC012138}" type="slidenum">
              <a:rPr lang="it-IT"/>
              <a:pPr>
                <a:defRPr/>
              </a:pPr>
              <a:t>‹N›</a:t>
            </a:fld>
            <a:endParaRPr lang="it-IT"/>
          </a:p>
        </p:txBody>
      </p:sp>
    </p:spTree>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C00DA87-4A9F-432C-B9F9-5DD2DC13EA92}" type="slidenum">
              <a:rPr lang="it-IT"/>
              <a:pPr>
                <a:defRPr/>
              </a:pPr>
              <a:t>‹N›</a:t>
            </a:fld>
            <a:endParaRPr lang="it-IT"/>
          </a:p>
        </p:txBody>
      </p:sp>
    </p:spTree>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898017C-115C-493C-86C6-BE0994D6C190}" type="slidenum">
              <a:rPr lang="it-IT"/>
              <a:pPr>
                <a:defRPr/>
              </a:pPr>
              <a:t>‹N›</a:t>
            </a:fld>
            <a:endParaRPr lang="it-IT"/>
          </a:p>
        </p:txBody>
      </p:sp>
    </p:spTree>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FDF16F1-4552-4A99-82AA-0EB6C35C2FC8}" type="slidenum">
              <a:rPr lang="it-IT"/>
              <a:pPr>
                <a:defRPr/>
              </a:pPr>
              <a:t>‹N›</a:t>
            </a:fld>
            <a:endParaRPr lang="it-IT"/>
          </a:p>
        </p:txBody>
      </p:sp>
    </p:spTree>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112209E-1AA6-4A08-A526-B543F39CA3DA}"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F4345F-9B52-42E1-8839-1D4E1A142062}"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7B1DB2-2F25-4CCB-9442-92082ECFA10F}"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B1110C-DCCE-4074-A25B-6701D5375379}"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8D0FE34-9D12-4BFF-A6AE-CAD33E86D87C}"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7450BA4-1E20-4B16-AAA4-48728511D06C}"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8D55C4E-AF6C-4710-A918-61B914E20310}"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955ED86-07C5-4DA7-A4E5-03615B4D5590}"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22D1C142-C9CD-457F-B5EB-640C110D59A4}"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DB350F0-536B-4E0B-AFEC-A9A132ABD044}" type="datetimeFigureOut">
              <a:rPr lang="it-IT"/>
              <a:pPr>
                <a:defRPr/>
              </a:pPr>
              <a:t>05/01/2020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8E0DBFA-0A56-41D8-A883-6264C9CF5B83}"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61E74A-C4C1-4FA8-BD2B-2075E73A7A0D}" type="datetimeFigureOut">
              <a:rPr lang="it-IT"/>
              <a:pPr>
                <a:defRPr/>
              </a:pPr>
              <a:t>05/01/2020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D939EC7-D3B6-41D7-9758-AAC4335D4BC4}"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40F5A1E-4128-460C-985F-841EC8E715EC}" type="datetimeFigureOut">
              <a:rPr lang="it-IT"/>
              <a:pPr>
                <a:defRPr/>
              </a:pPr>
              <a:t>05/01/2020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FCBB87F-A254-47B2-A899-8DD822FBDA92}"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1CF997E-267F-479B-8D35-8F4CC2F80D70}"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1F00F2D-350A-4E26-9548-DD2964544741}"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8441671-1A81-4141-BDAC-282A2AC4487F}"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A3F5CA0-147E-4CF4-BB0C-11EC5ACB2754}"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DE3510-C4AE-4E0D-9F16-54A4A593D1F8}"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8E39626-56FC-4860-A697-41E95436FC2D}"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12CD9DC-D2D8-47BD-9DA8-B9239655546A}"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3E8BA92-9F44-4D1A-836C-99410B98D41A}"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DAD4DAE-3E49-4016-88E0-40CD16473491}"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44CA2BD-85E6-480A-9750-C27BE50F22A7}"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5623AA8-4A2E-46CD-9461-752DA38BF383}"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005E222-528D-4791-A307-0474DF465BB8}"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F5B2B20-55E9-4F4C-8808-B9E0C58295DB}"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DADBCE-7CDA-40E4-8728-C00BCB51115E}"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D3F000D-2DD5-4B1B-A561-CA89057AA43A}"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F2851CF-A621-4B73-9A57-5C961E897C62}"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4CBEE52-13A8-416B-8DCB-8FA365B3D4C0}"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A1C886F-9FCA-4B78-A775-CB1D1D6CF4D6}" type="datetimeFigureOut">
              <a:rPr lang="it-IT"/>
              <a:pPr>
                <a:defRPr/>
              </a:pPr>
              <a:t>05/01/2020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F7CBE4C-A6AA-4E47-895F-9EDD17CD3CBE}"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7B46B5B-3C25-42E1-B597-0FC1D25BB342}" type="datetimeFigureOut">
              <a:rPr lang="it-IT"/>
              <a:pPr>
                <a:defRPr/>
              </a:pPr>
              <a:t>05/01/2020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90922A2-9BCB-4284-9AEA-B2ED6366E801}"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2209221-697D-4D29-87EF-9393C6BF06EE}" type="datetimeFigureOut">
              <a:rPr lang="it-IT"/>
              <a:pPr>
                <a:defRPr/>
              </a:pPr>
              <a:t>05/01/2020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5453086-2CCE-4C14-B7AD-2DB68727CF58}"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D346BC7-2649-423D-B0FC-A93ACC6C683B}"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3106EBF-AEBE-4EB9-8262-807431E69B8B}"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3DE0773-AAFA-4A2D-895E-28E7A4384AAA}"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67202F1-804F-4484-B7B7-D3C79AE7A643}"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39B6619-FBE0-452B-BD10-24F09E4616DD}"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543064-36BC-4B5D-BDC8-E6DBB49752D5}"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EFF2F58-74AE-4C67-9161-81F7FE0AA64A}"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4C06A1F-F88A-446C-91A5-CA98D4E97B11}"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007469D-66E3-4F81-83FA-8CD36F2ECF64}"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6E3B59-E813-4125-B813-6F53F582C41A}"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7FBDB6-E8DC-4BC6-8D00-97803EFEA409}"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63C774-7FCC-49F2-83AA-BB242CBCC50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C671875-81C2-473D-B809-EE9471EE21B2}"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FC7892B-78E4-47AB-9878-D6197D0B37EC}"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D715308-CEFB-475D-8BB5-C0B6959A649C}"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615E0FC-2DC4-4A56-91CE-230610C5F607}"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FFCE476-F313-4BF9-A394-1AE288AC3763}"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AABD89C-5F94-48F9-99FD-5C77FE11CDBC}" type="datetimeFigureOut">
              <a:rPr lang="it-IT"/>
              <a:pPr>
                <a:defRPr/>
              </a:pPr>
              <a:t>05/01/2020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9BD199D-1245-4DAC-BE18-88DE4A7B1A46}"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C8A4074-110E-4D17-B0CD-32B8EF07F680}" type="datetimeFigureOut">
              <a:rPr lang="it-IT"/>
              <a:pPr>
                <a:defRPr/>
              </a:pPr>
              <a:t>05/01/2020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6D7F2E6-614B-4733-B4CF-CC72855179BC}"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AB5C489-18ED-49BE-BB24-AA925AE1CC0E}" type="datetimeFigureOut">
              <a:rPr lang="it-IT"/>
              <a:pPr>
                <a:defRPr/>
              </a:pPr>
              <a:t>05/01/2020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CD0982A-7524-4695-904B-7D0C7B55AD2C}"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CA94F84-D934-4630-B9EE-8428655955AD}"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729DD70-E1F4-4419-B188-BA67E0D62062}"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DE9398-B142-4DD5-9421-255E0FDACF22}"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D587FD8-88DA-4A90-ADFC-09E0D166741F}"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88B8EA-A96C-4A2C-B5BC-88ABC0025037}"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2EA3553-5FA6-472D-A5A5-5763818A813D}"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3CB1604-6AE2-421A-B65D-8E4672E9A6E9}"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A5A3B0A-2A8C-43B6-908F-E4F5E55B6F33}"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CBB2710-BC2A-4681-9222-B80639489D42}"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3D92065-DCD6-4CB3-8DC4-6E60C590A8D2}"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6C2AA70-E8AA-44AB-9448-347E7B989D95}"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3C260FF-2653-4716-A047-1D33A08525E1}"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C30022-784A-4AA4-BC8C-5731FAEAC3FB}"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12A188C-7289-407E-A664-B329ED0B0CD3}"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D13A5DF-4C00-4903-ABEB-7176B4C08A52}"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F1E20C9-0602-4C85-BC82-FD0A9C87FFC6}"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6820C04-47E6-40B4-8F08-4DC78D2A4A3D}"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6B006-1DDC-45C0-884C-5F09229EC74F}" type="datetimeFigureOut">
              <a:rPr lang="it-IT"/>
              <a:pPr>
                <a:defRPr/>
              </a:pPr>
              <a:t>05/01/2020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DD25628-9E19-428D-B208-223638CBA07E}"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E0AF7F7-0303-4776-B3E6-3765913CB3DD}" type="datetimeFigureOut">
              <a:rPr lang="it-IT"/>
              <a:pPr>
                <a:defRPr/>
              </a:pPr>
              <a:t>05/01/2020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6025E53-5B29-4505-BD2E-DFAC6225F418}"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F5A5781-663C-46D0-8139-7B4A45C410DF}" type="datetimeFigureOut">
              <a:rPr lang="it-IT"/>
              <a:pPr>
                <a:defRPr/>
              </a:pPr>
              <a:t>05/01/2020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1273D7E-8C90-461B-A4D4-86F611550555}"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85C3A04-D3C0-490E-8301-8922DD6948B0}"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AB8F88F-1AA3-4BEE-94BB-26D3D1E38AEE}"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D84FD1E-5372-4529-B197-C3C4D042B4CA}" type="datetimeFigureOut">
              <a:rPr lang="it-IT"/>
              <a:pPr>
                <a:defRPr/>
              </a:pPr>
              <a:t>05/01/2020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7C4C86E-BF28-453F-841F-CE9B622FA70F}"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2BA730-35BA-4F42-8A26-9EE1279ADF8D}"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A905A1F-B4E0-4615-B85D-1C2B9CA1D92D}"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8E852E7-A46F-4EDA-857E-CAFFD568D710}" type="datetimeFigureOut">
              <a:rPr lang="it-IT"/>
              <a:pPr>
                <a:defRPr/>
              </a:pPr>
              <a:t>05/01/2020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ECB4789-94E7-4DD1-A55C-A4FA84994F92}"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46FF2DA2-E29C-4634-B43B-95EBFDBF5081}"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57C87E82-C875-4AFE-9786-8E0311DD6BE1}" type="datetimeFigureOut">
              <a:rPr lang="it-IT"/>
              <a:pPr>
                <a:defRPr/>
              </a:pPr>
              <a:t>05/01/2020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780AA374-F557-4D0C-B703-EF9BF0CADE1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6F2DE47A-8C0F-46CF-A306-F55C371C9EF6}" type="datetimeFigureOut">
              <a:rPr lang="it-IT"/>
              <a:pPr>
                <a:defRPr/>
              </a:pPr>
              <a:t>05/01/2020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BAA63AD6-CD67-42F9-8AE4-E8CA0CE4325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AB428AC2-ECC7-45ED-8727-F785E81549B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eaLnBrk="0" hangingPunct="0">
              <a:defRPr/>
            </a:pPr>
            <a:fld id="{BF1B17AE-6450-4F0F-BFBF-FEF95D98B412}" type="datetimeFigureOut">
              <a:rPr lang="it-IT">
                <a:solidFill>
                  <a:prstClr val="black">
                    <a:tint val="75000"/>
                  </a:prstClr>
                </a:solidFill>
              </a:rPr>
              <a:pPr eaLnBrk="0" hangingPunct="0">
                <a:defRPr/>
              </a:pPr>
              <a:t>05/01/2020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eaLnBrk="0" hangingPunct="0">
              <a:defRPr/>
            </a:pPr>
            <a:fld id="{177A7B4C-1BF6-48AD-8355-41A49CDFD708}"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xmlns="" val="2547971507"/>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Lst>
  <p:transition spd="med"/>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8D20C255-DA6C-44ED-B7AA-27F8DDB198AB}" type="datetimeFigureOut">
              <a:rPr lang="it-IT">
                <a:solidFill>
                  <a:prstClr val="black">
                    <a:tint val="75000"/>
                  </a:prstClr>
                </a:solidFill>
              </a:rPr>
              <a:pPr eaLnBrk="0" hangingPunct="0">
                <a:defRPr/>
              </a:pPr>
              <a:t>05/01/2020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3387A662-14A8-4EE5-A5C9-9E9C546F84CB}"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xmlns="" val="2811126459"/>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spd="med"/>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7A4A50A-8455-40F7-AFDA-B34DC153AFA0}"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D14CCC9D-B732-4BEA-9AF7-DEF7422D6CBC}"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05/01/2020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09174639"/>
      </p:ext>
    </p:extLst>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D247A3B1-C89D-4FC7-B55E-B089E98D368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990343C8-E67D-47F1-B5B1-AB180D73DEB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FA795554-4B8F-4CC9-962A-2554F34AFCF4}" type="datetimeFigureOut">
              <a:rPr lang="it-IT"/>
              <a:pPr>
                <a:defRPr/>
              </a:pPr>
              <a:t>05/01/2020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8980DD90-1F8C-4727-A2D6-283A979362F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7118DE75-4047-411A-8654-B1BE34AD366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7A4A50A-8455-40F7-AFDA-B34DC153AFA0}" type="datetimeFigureOut">
              <a:rPr lang="it-IT"/>
              <a:pPr>
                <a:defRPr/>
              </a:pPr>
              <a:t>05/01/2020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D14CCC9D-B732-4BEA-9AF7-DEF7422D6CB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31A62F36-DED4-423D-95A7-9F1AAD5F457E}" type="datetimeFigureOut">
              <a:rPr lang="it-IT"/>
              <a:pPr>
                <a:defRPr/>
              </a:pPr>
              <a:t>05/01/2020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C39E1693-7584-4420-BF1D-432E0604707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65DA6262-5B56-4ED3-8EB8-54F5D97312A3}" type="datetimeFigureOut">
              <a:rPr lang="it-IT"/>
              <a:pPr>
                <a:defRPr/>
              </a:pPr>
              <a:t>05/01/2020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2ED0639A-96BE-48A0-92BF-02FEFCA5916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7DE86E0F-A639-4AB9-A242-A8FB79042174}" type="datetimeFigureOut">
              <a:rPr lang="it-IT"/>
              <a:pPr>
                <a:defRPr/>
              </a:pPr>
              <a:t>05/01/2020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0E45C1C9-83FA-4BC2-99FF-D586FE8DC52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3.xml"/></Relationships>
</file>

<file path=ppt/slides/_rels/slide10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9.xml"/></Relationships>
</file>

<file path=ppt/slides/_rels/slide5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39.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39.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9.xml"/></Relationships>
</file>

<file path=ppt/slides/_rels/slide5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39.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9.xml"/></Relationships>
</file>

<file path=ppt/slides/_rels/slide6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39.xml"/></Relationships>
</file>

<file path=ppt/slides/_rels/slide6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2.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84.xml"/></Relationships>
</file>

<file path=ppt/slides/_rels/slide8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4.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61.xml"/></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72.xml"/></Relationships>
</file>

<file path=ppt/slides/_rels/slide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7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9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72.xml"/></Relationships>
</file>

<file path=ppt/slides/_rels/slide9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presepe altare\presepealtare2010-10.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413" name="Text Box 5"/>
          <p:cNvSpPr txBox="1">
            <a:spLocks noChangeArrowheads="1"/>
          </p:cNvSpPr>
          <p:nvPr/>
        </p:nvSpPr>
        <p:spPr bwMode="auto">
          <a:xfrm>
            <a:off x="2071688" y="5357813"/>
            <a:ext cx="5553123" cy="830997"/>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defRPr/>
            </a:pPr>
            <a:r>
              <a:rPr lang="ca-ES" sz="4800" b="1" i="1" dirty="0">
                <a:solidFill>
                  <a:srgbClr val="0FDFFF"/>
                </a:solidFill>
                <a:latin typeface="Comic Sans MS" pitchFamily="66" charset="0"/>
                <a:cs typeface="+mn-cs"/>
              </a:rPr>
              <a:t> </a:t>
            </a:r>
            <a:r>
              <a:rPr lang="ca-ES" sz="4800" b="1" i="1" dirty="0" smtClean="0">
                <a:solidFill>
                  <a:srgbClr val="0FDFFF"/>
                </a:solidFill>
                <a:latin typeface="Comic Sans MS" pitchFamily="66" charset="0"/>
                <a:cs typeface="+mn-cs"/>
              </a:rPr>
              <a:t>5  </a:t>
            </a:r>
            <a:r>
              <a:rPr lang="ca-ES" sz="4800" b="1" i="1" dirty="0">
                <a:solidFill>
                  <a:srgbClr val="0FDFFF"/>
                </a:solidFill>
                <a:latin typeface="Comic Sans MS" pitchFamily="66" charset="0"/>
                <a:cs typeface="+mn-cs"/>
              </a:rPr>
              <a:t>gennaio  </a:t>
            </a:r>
            <a:r>
              <a:rPr lang="ca-ES" sz="4800" b="1" i="1" dirty="0" smtClean="0">
                <a:solidFill>
                  <a:srgbClr val="0FDFFF"/>
                </a:solidFill>
                <a:latin typeface="Comic Sans MS" pitchFamily="66" charset="0"/>
                <a:cs typeface="+mn-cs"/>
              </a:rPr>
              <a:t>2020</a:t>
            </a:r>
            <a:endParaRPr lang="ca-ES" sz="4800" i="1" dirty="0">
              <a:solidFill>
                <a:srgbClr val="0FDFFF"/>
              </a:solidFill>
              <a:latin typeface="Comic Sans MS" pitchFamily="66" charset="0"/>
              <a:cs typeface="+mn-cs"/>
            </a:endParaRPr>
          </a:p>
        </p:txBody>
      </p:sp>
      <p:sp>
        <p:nvSpPr>
          <p:cNvPr id="13316" name="CasellaDiTesto 5"/>
          <p:cNvSpPr txBox="1">
            <a:spLocks noChangeArrowheads="1"/>
          </p:cNvSpPr>
          <p:nvPr/>
        </p:nvSpPr>
        <p:spPr bwMode="auto">
          <a:xfrm>
            <a:off x="539552" y="2780928"/>
            <a:ext cx="8358187" cy="2800350"/>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eaLnBrk="0" hangingPunct="0">
              <a:defRPr/>
            </a:pPr>
            <a:r>
              <a:rPr lang="it-IT" sz="8800" dirty="0">
                <a:solidFill>
                  <a:srgbClr val="FF0000"/>
                </a:solidFill>
                <a:effectLst>
                  <a:glow rad="228600">
                    <a:schemeClr val="bg1">
                      <a:alpha val="40000"/>
                    </a:schemeClr>
                  </a:glow>
                </a:effectLst>
                <a:latin typeface="Stencil" pitchFamily="82" charset="0"/>
                <a:cs typeface="+mn-cs"/>
              </a:rPr>
              <a:t>2</a:t>
            </a:r>
            <a:r>
              <a:rPr lang="it-IT" sz="6600" baseline="30000" dirty="0">
                <a:solidFill>
                  <a:srgbClr val="FF0000"/>
                </a:solidFill>
                <a:effectLst>
                  <a:glow rad="228600">
                    <a:schemeClr val="bg1">
                      <a:alpha val="40000"/>
                    </a:schemeClr>
                  </a:glow>
                </a:effectLst>
                <a:latin typeface="Stencil" pitchFamily="82" charset="0"/>
                <a:cs typeface="+mn-cs"/>
              </a:rPr>
              <a:t>°</a:t>
            </a:r>
            <a:r>
              <a:rPr lang="it-IT" sz="8800" dirty="0">
                <a:solidFill>
                  <a:srgbClr val="FF0000"/>
                </a:solidFill>
                <a:effectLst>
                  <a:glow rad="228600">
                    <a:schemeClr val="bg1">
                      <a:alpha val="40000"/>
                    </a:schemeClr>
                  </a:glow>
                </a:effectLst>
                <a:latin typeface="Stencil" pitchFamily="82" charset="0"/>
                <a:cs typeface="+mn-cs"/>
              </a:rPr>
              <a:t>   domenica</a:t>
            </a:r>
          </a:p>
          <a:p>
            <a:pPr eaLnBrk="0" hangingPunct="0">
              <a:defRPr/>
            </a:pPr>
            <a:r>
              <a:rPr lang="it-IT" sz="8800" dirty="0">
                <a:solidFill>
                  <a:srgbClr val="FF0000"/>
                </a:solidFill>
                <a:effectLst>
                  <a:glow rad="228600">
                    <a:schemeClr val="bg1">
                      <a:alpha val="40000"/>
                    </a:schemeClr>
                  </a:glow>
                </a:effectLst>
                <a:latin typeface="Stencil" pitchFamily="82" charset="0"/>
                <a:cs typeface="+mn-cs"/>
              </a:rPr>
              <a:t>Dopo   Natale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96388" cy="6858000"/>
          </a:xfrm>
          <a:prstGeom prst="rect">
            <a:avLst/>
          </a:prstGeom>
          <a:noFill/>
          <a:ln w="9525">
            <a:noFill/>
            <a:miter lim="800000"/>
            <a:headEnd/>
            <a:tailEnd/>
          </a:ln>
        </p:spPr>
      </p:pic>
      <p:sp>
        <p:nvSpPr>
          <p:cNvPr id="2" name="Rettangolo 1"/>
          <p:cNvSpPr/>
          <p:nvPr/>
        </p:nvSpPr>
        <p:spPr>
          <a:xfrm>
            <a:off x="1214414" y="0"/>
            <a:ext cx="6715153" cy="2123658"/>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Caro eletto pargoletto,</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quanta questa povertà, più m'innamora,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2" descr="Natale 2007 00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0179" name="Rectangle 1"/>
          <p:cNvSpPr>
            <a:spLocks noChangeArrowheads="1"/>
          </p:cNvSpPr>
          <p:nvPr/>
        </p:nvSpPr>
        <p:spPr bwMode="auto">
          <a:xfrm>
            <a:off x="215516" y="4077072"/>
            <a:ext cx="8712968" cy="2554545"/>
          </a:xfrm>
          <a:prstGeom prst="rect">
            <a:avLst/>
          </a:prstGeom>
          <a:solidFill>
            <a:srgbClr val="FFC000">
              <a:alpha val="54117"/>
            </a:srgbClr>
          </a:solidFill>
          <a:ln w="9525">
            <a:noFill/>
            <a:miter lim="800000"/>
            <a:headEnd/>
            <a:tailEnd/>
          </a:ln>
        </p:spPr>
        <p:txBody>
          <a:bodyPr wrap="square" anchor="ctr">
            <a:spAutoFit/>
          </a:bodyPr>
          <a:lstStyle/>
          <a:p>
            <a:pPr algn="ctr" eaLnBrk="0" hangingPunct="0">
              <a:defRPr/>
            </a:pPr>
            <a:r>
              <a:rPr lang="it-IT" sz="4000" b="1" dirty="0">
                <a:solidFill>
                  <a:prstClr val="white"/>
                </a:solidFill>
                <a:effectLst>
                  <a:outerShdw blurRad="38100" dist="38100" dir="2700000" algn="tl">
                    <a:srgbClr val="000000">
                      <a:alpha val="43137"/>
                    </a:srgbClr>
                  </a:outerShdw>
                </a:effectLst>
                <a:latin typeface="Stencil" pitchFamily="82" charset="0"/>
                <a:cs typeface="Times New Roman" pitchFamily="18" charset="0"/>
              </a:rPr>
              <a:t>O Signore, non son degno </a:t>
            </a:r>
          </a:p>
          <a:p>
            <a:pPr algn="ctr" eaLnBrk="0" hangingPunct="0">
              <a:defRPr/>
            </a:pPr>
            <a:r>
              <a:rPr lang="it-IT" sz="4000" b="1" dirty="0">
                <a:solidFill>
                  <a:prstClr val="white"/>
                </a:solidFill>
                <a:effectLst>
                  <a:outerShdw blurRad="38100" dist="38100" dir="2700000" algn="tl">
                    <a:srgbClr val="000000">
                      <a:alpha val="43137"/>
                    </a:srgbClr>
                  </a:outerShdw>
                </a:effectLst>
                <a:latin typeface="Stencil" pitchFamily="82" charset="0"/>
                <a:cs typeface="Times New Roman" pitchFamily="18" charset="0"/>
              </a:rPr>
              <a:t>di partecipare alla tua mensa:</a:t>
            </a:r>
          </a:p>
          <a:p>
            <a:pPr algn="ctr" eaLnBrk="0" hangingPunct="0">
              <a:defRPr/>
            </a:pPr>
            <a:r>
              <a:rPr lang="it-IT" sz="4000" b="1" dirty="0">
                <a:solidFill>
                  <a:prstClr val="white"/>
                </a:solidFill>
                <a:effectLst>
                  <a:outerShdw blurRad="38100" dist="38100" dir="2700000" algn="tl">
                    <a:srgbClr val="000000">
                      <a:alpha val="43137"/>
                    </a:srgbClr>
                  </a:outerShdw>
                </a:effectLst>
                <a:latin typeface="Stencil" pitchFamily="82" charset="0"/>
                <a:cs typeface="Times New Roman" pitchFamily="18" charset="0"/>
              </a:rPr>
              <a:t>ma di’ soltanto una parola </a:t>
            </a:r>
          </a:p>
          <a:p>
            <a:pPr algn="ctr" eaLnBrk="0" hangingPunct="0">
              <a:defRPr/>
            </a:pPr>
            <a:r>
              <a:rPr lang="it-IT" sz="4000" b="1" dirty="0">
                <a:solidFill>
                  <a:prstClr val="white"/>
                </a:solidFill>
                <a:effectLst>
                  <a:outerShdw blurRad="38100" dist="38100" dir="2700000" algn="tl">
                    <a:srgbClr val="000000">
                      <a:alpha val="43137"/>
                    </a:srgbClr>
                  </a:outerShdw>
                </a:effectLst>
                <a:latin typeface="Stencil" pitchFamily="82" charset="0"/>
                <a:cs typeface="Times New Roman" pitchFamily="18" charset="0"/>
              </a:rPr>
              <a:t>e io sarò salvato.</a:t>
            </a:r>
          </a:p>
        </p:txBody>
      </p:sp>
    </p:spTree>
    <p:extLst>
      <p:ext uri="{BB962C8B-B14F-4D97-AF65-F5344CB8AC3E}">
        <p14:creationId xmlns:p14="http://schemas.microsoft.com/office/powerpoint/2010/main" xmlns="" val="30642921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5357813" y="1214438"/>
            <a:ext cx="3286125" cy="4400550"/>
          </a:xfrm>
          <a:prstGeom prst="rect">
            <a:avLst/>
          </a:prstGeom>
          <a:noFill/>
          <a:ln w="9525">
            <a:noFill/>
            <a:miter lim="800000"/>
            <a:headEnd/>
            <a:tailEnd/>
          </a:ln>
        </p:spPr>
        <p:txBody>
          <a:bodyPr anchor="ctr">
            <a:spAutoFit/>
          </a:bodyPr>
          <a:lstStyle/>
          <a:p>
            <a:pPr algn="just" eaLnBrk="0" hangingPunct="0"/>
            <a:r>
              <a:rPr lang="it-IT" sz="4000">
                <a:latin typeface="Tahoma" pitchFamily="34" charset="0"/>
                <a:cs typeface="Tahoma" pitchFamily="34" charset="0"/>
              </a:rPr>
              <a:t>Venite, </a:t>
            </a:r>
          </a:p>
          <a:p>
            <a:pPr algn="just" eaLnBrk="0" hangingPunct="0"/>
            <a:r>
              <a:rPr lang="it-IT" sz="4000">
                <a:latin typeface="Tahoma" pitchFamily="34" charset="0"/>
                <a:cs typeface="Tahoma" pitchFamily="34" charset="0"/>
              </a:rPr>
              <a:t>fedeli, </a:t>
            </a:r>
          </a:p>
          <a:p>
            <a:pPr algn="just" eaLnBrk="0" hangingPunct="0"/>
            <a:r>
              <a:rPr lang="it-IT" sz="4000">
                <a:latin typeface="Tahoma" pitchFamily="34" charset="0"/>
                <a:cs typeface="Tahoma" pitchFamily="34" charset="0"/>
              </a:rPr>
              <a:t>l'angelo </a:t>
            </a:r>
          </a:p>
          <a:p>
            <a:pPr algn="just" eaLnBrk="0" hangingPunct="0"/>
            <a:r>
              <a:rPr lang="it-IT" sz="4000">
                <a:latin typeface="Tahoma" pitchFamily="34" charset="0"/>
                <a:cs typeface="Tahoma" pitchFamily="34" charset="0"/>
              </a:rPr>
              <a:t>ci invita, </a:t>
            </a:r>
          </a:p>
          <a:p>
            <a:pPr algn="just" eaLnBrk="0" hangingPunct="0"/>
            <a:r>
              <a:rPr lang="it-IT" sz="4000">
                <a:latin typeface="Tahoma" pitchFamily="34" charset="0"/>
                <a:cs typeface="Tahoma" pitchFamily="34" charset="0"/>
              </a:rPr>
              <a:t>venite, </a:t>
            </a:r>
          </a:p>
          <a:p>
            <a:pPr algn="just" eaLnBrk="0" hangingPunct="0"/>
            <a:r>
              <a:rPr lang="it-IT" sz="4000">
                <a:latin typeface="Tahoma" pitchFamily="34" charset="0"/>
                <a:cs typeface="Tahoma" pitchFamily="34" charset="0"/>
              </a:rPr>
              <a:t>venite </a:t>
            </a:r>
          </a:p>
          <a:p>
            <a:pPr algn="just" eaLnBrk="0" hangingPunct="0"/>
            <a:r>
              <a:rPr lang="it-IT" sz="4000">
                <a:latin typeface="Tahoma" pitchFamily="34" charset="0"/>
                <a:cs typeface="Tahoma" pitchFamily="34" charset="0"/>
              </a:rPr>
              <a:t>a Betlemme.</a:t>
            </a:r>
            <a:r>
              <a:rPr lang="it-IT" sz="4000" i="1">
                <a:latin typeface="Tahoma" pitchFamily="34" charset="0"/>
                <a:cs typeface="Tahoma" pitchFamily="34" charset="0"/>
              </a:rPr>
              <a:t> </a:t>
            </a:r>
            <a:endParaRPr lang="it-IT" sz="4000">
              <a:latin typeface="Tahoma" pitchFamily="34" charset="0"/>
              <a:cs typeface="Tahoma" pitchFamily="34" charset="0"/>
            </a:endParaRPr>
          </a:p>
        </p:txBody>
      </p:sp>
      <p:pic>
        <p:nvPicPr>
          <p:cNvPr id="106499" name="Immagine 2" descr="Campo dei pastori 2.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572000" cy="68564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natale12"/>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285875" y="3286125"/>
            <a:ext cx="6985000" cy="3146425"/>
          </a:xfrm>
          <a:prstGeom prst="rect">
            <a:avLst/>
          </a:prstGeom>
          <a:noFill/>
          <a:ln w="9525">
            <a:noFill/>
            <a:miter lim="800000"/>
            <a:headEnd/>
            <a:tailEnd/>
          </a:ln>
        </p:spPr>
      </p:pic>
      <p:sp>
        <p:nvSpPr>
          <p:cNvPr id="107523"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Immagine 2" descr="Campo dei pastori 1.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57188" y="4500563"/>
            <a:ext cx="8572500" cy="1938337"/>
          </a:xfrm>
          <a:prstGeom prst="rect">
            <a:avLst/>
          </a:prstGeom>
          <a:solidFill>
            <a:srgbClr val="FFFFFF">
              <a:alpha val="80000"/>
            </a:srgbClr>
          </a:solidFill>
          <a:effectLst>
            <a:softEdge rad="31750"/>
          </a:effectLst>
        </p:spPr>
        <p:txBody>
          <a:bodyPr>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La notte risplende, tutto il mondo attende, seguiamo i pastori a Betlemme.</a:t>
            </a: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natale12"/>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285875" y="3286125"/>
            <a:ext cx="6985000" cy="3146425"/>
          </a:xfrm>
          <a:prstGeom prst="rect">
            <a:avLst/>
          </a:prstGeom>
          <a:noFill/>
          <a:ln w="9525">
            <a:noFill/>
            <a:miter lim="800000"/>
            <a:headEnd/>
            <a:tailEnd/>
          </a:ln>
        </p:spPr>
      </p:pic>
      <p:sp>
        <p:nvSpPr>
          <p:cNvPr id="109571"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8"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28625" y="5072063"/>
            <a:ext cx="8501063" cy="1323975"/>
          </a:xfrm>
          <a:prstGeom prst="rect">
            <a:avLst/>
          </a:prstGeom>
          <a:solidFill>
            <a:srgbClr val="FFFFFF">
              <a:alpha val="80000"/>
            </a:srgbClr>
          </a:solidFill>
          <a:effectLst>
            <a:softEdge rad="63500"/>
          </a:effectLst>
        </p:spPr>
        <p:txBody>
          <a:bodyPr>
            <a:spAutoFit/>
          </a:bodyPr>
          <a:lstStyle/>
          <a:p>
            <a:pPr algn="just" eaLnBrk="0" hangingPunct="0">
              <a:defRPr/>
            </a:pPr>
            <a:r>
              <a:rPr lang="it-IT" sz="40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La luce del mondo brilla in una grotta: la fede ci guida a Betlemme.</a:t>
            </a: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descr="natale12"/>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285875" y="3286125"/>
            <a:ext cx="6985000" cy="3146425"/>
          </a:xfrm>
          <a:prstGeom prst="rect">
            <a:avLst/>
          </a:prstGeom>
          <a:noFill/>
          <a:ln w="9525">
            <a:noFill/>
            <a:miter lim="800000"/>
            <a:headEnd/>
            <a:tailEnd/>
          </a:ln>
        </p:spPr>
      </p:pic>
      <p:sp>
        <p:nvSpPr>
          <p:cNvPr id="111619"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357313" y="357188"/>
            <a:ext cx="7500937" cy="1323975"/>
          </a:xfrm>
          <a:prstGeom prst="rect">
            <a:avLst/>
          </a:prstGeom>
          <a:solidFill>
            <a:srgbClr val="FFFFFF">
              <a:alpha val="80000"/>
            </a:srgbClr>
          </a:solidFill>
          <a:effectLst>
            <a:softEdge rad="63500"/>
          </a:effectLst>
        </p:spPr>
        <p:txBody>
          <a:bodyPr>
            <a:spAutoFit/>
          </a:bodyPr>
          <a:lstStyle/>
          <a:p>
            <a:pPr algn="just" eaLnBrk="0" hangingPunct="0">
              <a:defRPr/>
            </a:pPr>
            <a:r>
              <a:rPr lang="it-IT" sz="40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Il Figlio di Dio, Re dell'universo, </a:t>
            </a:r>
          </a:p>
          <a:p>
            <a:pPr algn="just" eaLnBrk="0" hangingPunct="0">
              <a:defRPr/>
            </a:pPr>
            <a:r>
              <a:rPr lang="it-IT" sz="40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si è fatto bambino a Betlemme.</a:t>
            </a:r>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natale12"/>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285875" y="3286125"/>
            <a:ext cx="6985000" cy="3146425"/>
          </a:xfrm>
          <a:prstGeom prst="rect">
            <a:avLst/>
          </a:prstGeom>
          <a:noFill/>
          <a:ln w="9525">
            <a:noFill/>
            <a:miter lim="800000"/>
            <a:headEnd/>
            <a:tailEnd/>
          </a:ln>
        </p:spPr>
      </p:pic>
      <p:sp>
        <p:nvSpPr>
          <p:cNvPr id="113667"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88450" cy="6858000"/>
          </a:xfrm>
          <a:prstGeom prst="rect">
            <a:avLst/>
          </a:prstGeom>
          <a:noFill/>
          <a:ln w="9525">
            <a:noFill/>
            <a:miter lim="800000"/>
            <a:headEnd/>
            <a:tailEnd/>
          </a:ln>
        </p:spPr>
      </p:pic>
      <p:sp>
        <p:nvSpPr>
          <p:cNvPr id="2" name="Rectangle 1"/>
          <p:cNvSpPr>
            <a:spLocks noChangeArrowheads="1"/>
          </p:cNvSpPr>
          <p:nvPr/>
        </p:nvSpPr>
        <p:spPr bwMode="auto">
          <a:xfrm>
            <a:off x="1714480" y="0"/>
            <a:ext cx="5857887"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giacché ti fece amor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povero ancora.</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Diapositiva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4714875"/>
            <a:ext cx="8501062" cy="1323975"/>
          </a:xfrm>
          <a:prstGeom prst="rect">
            <a:avLst/>
          </a:prstGeom>
          <a:solidFill>
            <a:srgbClr val="FFFFFF">
              <a:alpha val="80000"/>
            </a:srgbClr>
          </a:solidFill>
          <a:effectLst>
            <a:softEdge rad="63500"/>
          </a:effectLst>
        </p:spPr>
        <p:txBody>
          <a:bodyPr>
            <a:spAutoFit/>
          </a:bodyPr>
          <a:lstStyle/>
          <a:p>
            <a:pPr algn="just" eaLnBrk="0" hangingPunct="0">
              <a:defRPr/>
            </a:pPr>
            <a:r>
              <a:rPr lang="it-IT" sz="40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Maria sua Madre è pur Madre nostra; con lei adoriamo il Bimbo Gesù.</a:t>
            </a: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natale12"/>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285875" y="3286125"/>
            <a:ext cx="6985000" cy="3146425"/>
          </a:xfrm>
          <a:prstGeom prst="rect">
            <a:avLst/>
          </a:prstGeom>
          <a:noFill/>
          <a:ln w="9525">
            <a:noFill/>
            <a:miter lim="800000"/>
            <a:headEnd/>
            <a:tailEnd/>
          </a:ln>
        </p:spPr>
      </p:pic>
      <p:sp>
        <p:nvSpPr>
          <p:cNvPr id="115715"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descr="N:\05 Fotografie\Gite\Terrasanta\Terrasanta 2005\Terrasanta 2005 066.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ChangeArrowheads="1"/>
          </p:cNvSpPr>
          <p:nvPr/>
        </p:nvSpPr>
        <p:spPr bwMode="auto">
          <a:xfrm>
            <a:off x="428625" y="928688"/>
            <a:ext cx="8215313" cy="3786187"/>
          </a:xfrm>
          <a:prstGeom prst="rect">
            <a:avLst/>
          </a:prstGeom>
          <a:noFill/>
          <a:ln w="9525">
            <a:noFill/>
            <a:miter lim="800000"/>
            <a:headEnd/>
            <a:tailEnd/>
          </a:ln>
        </p:spPr>
        <p:txBody>
          <a:bodyPr anchor="ctr">
            <a:spAutoFit/>
          </a:bodyPr>
          <a:lstStyle/>
          <a:p>
            <a:pPr eaLnBrk="0" hangingPunct="0"/>
            <a:r>
              <a:rPr lang="it-IT" sz="4000">
                <a:latin typeface="Tahoma" pitchFamily="34" charset="0"/>
                <a:cs typeface="Tahoma" pitchFamily="34" charset="0"/>
              </a:rPr>
              <a:t>Dio onnipotente e misericordioso, fa' che la forza inesauribile di questi santi misteri ci sostenga in ogni momento della nostra vita. Per Cristo nostro Signore.	 		</a:t>
            </a:r>
          </a:p>
          <a:p>
            <a:pPr eaLnBrk="0" hangingPunct="0"/>
            <a:r>
              <a:rPr lang="it-IT" sz="4000">
                <a:latin typeface="Tahoma" pitchFamily="34" charset="0"/>
                <a:cs typeface="Tahoma" pitchFamily="34" charset="0"/>
              </a:rPr>
              <a:t>		 				    </a:t>
            </a:r>
            <a:r>
              <a:rPr lang="it-IT" sz="4000" b="1">
                <a:latin typeface="Tahoma" pitchFamily="34" charset="0"/>
                <a:cs typeface="Tahoma" pitchFamily="34" charset="0"/>
              </a:rPr>
              <a:t>Amen. </a:t>
            </a: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pPr eaLnBrk="0" hangingPunct="0"/>
            <a:r>
              <a:rPr lang="it-IT" sz="4000">
                <a:latin typeface="Tahoma" pitchFamily="34" charset="0"/>
                <a:cs typeface="Tahoma" pitchFamily="34" charset="0"/>
              </a:rPr>
              <a:t>Il Signore sia con voi.</a:t>
            </a:r>
          </a:p>
          <a:p>
            <a:pPr eaLnBrk="0" hangingPunct="0"/>
            <a:r>
              <a:rPr lang="it-IT" sz="4000" b="1">
                <a:latin typeface="Tahoma" pitchFamily="34" charset="0"/>
                <a:cs typeface="Tahoma" pitchFamily="34" charset="0"/>
              </a:rPr>
              <a:t>E con il tuo spirito. </a:t>
            </a:r>
            <a:endParaRPr lang="it-IT" sz="4000">
              <a:latin typeface="Tahoma" pitchFamily="34" charset="0"/>
              <a:cs typeface="Tahoma" pitchFamily="34" charset="0"/>
            </a:endParaRPr>
          </a:p>
          <a:p>
            <a:pPr eaLnBrk="0" hangingPunct="0"/>
            <a:endParaRPr lang="it-IT" sz="4000">
              <a:latin typeface="Tahoma" pitchFamily="34" charset="0"/>
              <a:cs typeface="Tahoma" pitchFamily="34" charset="0"/>
            </a:endParaRPr>
          </a:p>
          <a:p>
            <a:pPr eaLnBrk="0" hangingPunct="0"/>
            <a:r>
              <a:rPr lang="it-IT" sz="4000">
                <a:latin typeface="Tahoma" pitchFamily="34" charset="0"/>
                <a:cs typeface="Tahoma" pitchFamily="34" charset="0"/>
              </a:rPr>
              <a:t>Vi benedica Dio onnipotente </a:t>
            </a:r>
          </a:p>
          <a:p>
            <a:pPr eaLnBrk="0" hangingPunct="0"/>
            <a:r>
              <a:rPr lang="it-IT" sz="4000">
                <a:latin typeface="Tahoma" pitchFamily="34" charset="0"/>
                <a:cs typeface="Tahoma" pitchFamily="34" charset="0"/>
              </a:rPr>
              <a:t>Padre e Figlio e Spirito Santo.		</a:t>
            </a:r>
          </a:p>
          <a:p>
            <a:pPr eaLnBrk="0" hangingPunct="0"/>
            <a:r>
              <a:rPr lang="it-IT" sz="4000" b="1">
                <a:latin typeface="Tahoma" pitchFamily="34" charset="0"/>
                <a:cs typeface="Tahoma" pitchFamily="34" charset="0"/>
              </a:rPr>
              <a:t>Amen. </a:t>
            </a:r>
            <a:endParaRPr lang="it-IT" sz="4000">
              <a:latin typeface="Tahoma" pitchFamily="34" charset="0"/>
              <a:cs typeface="Tahoma" pitchFamily="34" charset="0"/>
            </a:endParaRPr>
          </a:p>
          <a:p>
            <a:pPr eaLnBrk="0" hangingPunct="0"/>
            <a:endParaRPr lang="it-IT" sz="4000">
              <a:latin typeface="Tahoma" pitchFamily="34" charset="0"/>
              <a:cs typeface="Tahoma" pitchFamily="34" charset="0"/>
            </a:endParaRPr>
          </a:p>
          <a:p>
            <a:pPr eaLnBrk="0" hangingPunct="0"/>
            <a:r>
              <a:rPr lang="it-IT" sz="4000">
                <a:latin typeface="Tahoma" pitchFamily="34" charset="0"/>
                <a:cs typeface="Tahoma" pitchFamily="34" charset="0"/>
              </a:rPr>
              <a:t>Nel nome del Signore: andate in pace.</a:t>
            </a:r>
          </a:p>
          <a:p>
            <a:pPr eaLnBrk="0" hangingPunct="0"/>
            <a:r>
              <a:rPr lang="it-IT" sz="4000" b="1">
                <a:latin typeface="Tahoma" pitchFamily="34" charset="0"/>
                <a:cs typeface="Tahoma" pitchFamily="34" charset="0"/>
              </a:rPr>
              <a:t>Rendiamo grazie a Dio. </a:t>
            </a:r>
            <a:endParaRPr lang="it-IT" sz="4000">
              <a:latin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2514" name="Picture 10" descr="http://immareli.altervista.org/ani/nativitamov.gif"/>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51938" cy="6858000"/>
          </a:xfrm>
          <a:prstGeom prst="rect">
            <a:avLst/>
          </a:prstGeom>
          <a:noFill/>
          <a:ln w="9525">
            <a:noFill/>
            <a:miter lim="800000"/>
            <a:headEnd/>
            <a:tailEnd/>
          </a:ln>
        </p:spPr>
      </p:pic>
      <p:sp>
        <p:nvSpPr>
          <p:cNvPr id="2" name="Rettangolo 1"/>
          <p:cNvSpPr/>
          <p:nvPr/>
        </p:nvSpPr>
        <p:spPr>
          <a:xfrm>
            <a:off x="1000100" y="285728"/>
            <a:ext cx="7297190" cy="6001643"/>
          </a:xfrm>
          <a:prstGeom prst="rect">
            <a:avLst/>
          </a:prstGeom>
          <a:solidFill>
            <a:srgbClr val="FFFFFF">
              <a:alpha val="50196"/>
            </a:srgbClr>
          </a:solidFill>
          <a:effectLst>
            <a:softEdge rad="317500"/>
          </a:effec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Ciao a tutti</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e</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buona</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domenica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75463"/>
          </a:xfrm>
          <a:prstGeom prst="rect">
            <a:avLst/>
          </a:prstGeom>
          <a:noFill/>
          <a:ln w="9525">
            <a:noFill/>
            <a:miter lim="800000"/>
            <a:headEnd/>
            <a:tailEnd/>
          </a:ln>
        </p:spPr>
      </p:pic>
      <p:sp>
        <p:nvSpPr>
          <p:cNvPr id="246785" name="Rectangle 1"/>
          <p:cNvSpPr>
            <a:spLocks noChangeArrowheads="1"/>
          </p:cNvSpPr>
          <p:nvPr/>
        </p:nvSpPr>
        <p:spPr bwMode="auto">
          <a:xfrm>
            <a:off x="1571604" y="0"/>
            <a:ext cx="5857886"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giacché ti fece amor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povero ancora.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Il Signore sia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2" descr="http://tillilh9821.altervista.org/albums/userpics/10001/sdmas002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71500" y="0"/>
            <a:ext cx="8001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pPr eaLnBrk="0" hangingPunct="0"/>
            <a:r>
              <a:rPr lang="it-IT" sz="4000" b="1">
                <a:latin typeface="Eras Bold ITC" pitchFamily="34" charset="0"/>
              </a:rPr>
              <a:t>Confesso a Dio Onnipotente </a:t>
            </a:r>
          </a:p>
          <a:p>
            <a:pPr eaLnBrk="0" hangingPunct="0"/>
            <a:r>
              <a:rPr lang="it-IT" sz="4000" b="1">
                <a:latin typeface="Eras Bold ITC" pitchFamily="34" charset="0"/>
              </a:rPr>
              <a:t>e a voi fratelli che ho molto peccato in pensieri, </a:t>
            </a:r>
          </a:p>
          <a:p>
            <a:pPr eaLnBrk="0" hangingPunct="0"/>
            <a:r>
              <a:rPr lang="it-IT" sz="4000" b="1">
                <a:latin typeface="Eras Bold ITC" pitchFamily="34" charset="0"/>
              </a:rPr>
              <a:t>parole, opere e omissioni. </a:t>
            </a:r>
          </a:p>
          <a:p>
            <a:pPr eaLnBrk="0" hangingPunct="0"/>
            <a:r>
              <a:rPr lang="it-IT" sz="4000" b="1">
                <a:latin typeface="Eras Bold ITC" pitchFamily="34" charset="0"/>
              </a:rPr>
              <a:t>Per mia colpa, mia colpa, </a:t>
            </a:r>
          </a:p>
          <a:p>
            <a:pPr eaLnBrk="0" hangingPunct="0"/>
            <a:r>
              <a:rPr lang="it-IT" sz="4000" b="1">
                <a:latin typeface="Eras Bold ITC" pitchFamily="34" charset="0"/>
              </a:rPr>
              <a:t>mia grandissima colpa, </a:t>
            </a:r>
          </a:p>
          <a:p>
            <a:pPr eaLnBrk="0" hangingPunct="0"/>
            <a:r>
              <a:rPr lang="it-IT" sz="4000" b="1">
                <a:latin typeface="Eras Bold ITC" pitchFamily="34" charset="0"/>
              </a:rPr>
              <a:t>e supplico la Beata sempre Vergine Maria, gli angeli, i Santi </a:t>
            </a:r>
          </a:p>
          <a:p>
            <a:pPr eaLnBrk="0" hangingPunct="0"/>
            <a:r>
              <a:rPr lang="it-IT" sz="4000" b="1">
                <a:latin typeface="Eras Bold ITC" pitchFamily="34" charset="0"/>
              </a:rPr>
              <a:t>e voi fratelli di pregare per me </a:t>
            </a:r>
          </a:p>
          <a:p>
            <a:pPr eaLnBrk="0" hangingPunct="0"/>
            <a:r>
              <a:rPr lang="it-IT" sz="4000" b="1">
                <a:latin typeface="Eras Bold ITC" pitchFamily="34" charset="0"/>
              </a:rPr>
              <a:t>il Signore Dio nostro.</a:t>
            </a:r>
            <a:r>
              <a:rPr lang="it-IT" sz="4000">
                <a:latin typeface="Eras Bold ITC" pitchFamily="34" charset="0"/>
              </a:rPr>
              <a:t> </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asellaDiTesto 1"/>
          <p:cNvSpPr txBox="1">
            <a:spLocks noChangeArrowheads="1"/>
          </p:cNvSpPr>
          <p:nvPr/>
        </p:nvSpPr>
        <p:spPr bwMode="auto">
          <a:xfrm>
            <a:off x="500063" y="571500"/>
            <a:ext cx="7929562" cy="4400550"/>
          </a:xfrm>
          <a:prstGeom prst="rect">
            <a:avLst/>
          </a:prstGeom>
          <a:noFill/>
          <a:ln w="9525">
            <a:noFill/>
            <a:miter lim="800000"/>
            <a:headEnd/>
            <a:tailEnd/>
          </a:ln>
        </p:spPr>
        <p:txBody>
          <a:bodyPr>
            <a:spAutoFit/>
          </a:bodyPr>
          <a:lstStyle/>
          <a:p>
            <a:pPr eaLnBrk="0" hangingPunct="0"/>
            <a:r>
              <a:rPr lang="it-IT" sz="4000">
                <a:latin typeface="Calibri" pitchFamily="34" charset="0"/>
              </a:rPr>
              <a:t>Dio, Padre buono, </a:t>
            </a:r>
          </a:p>
          <a:p>
            <a:pPr eaLnBrk="0" hangingPunct="0"/>
            <a:r>
              <a:rPr lang="it-IT" sz="4000">
                <a:latin typeface="Calibri" pitchFamily="34" charset="0"/>
              </a:rPr>
              <a:t>che ci perdona sempre </a:t>
            </a:r>
          </a:p>
          <a:p>
            <a:pPr eaLnBrk="0" hangingPunct="0"/>
            <a:r>
              <a:rPr lang="it-IT" sz="4000">
                <a:latin typeface="Calibri" pitchFamily="34" charset="0"/>
              </a:rPr>
              <a:t>quando siamo pentiti di vero cuore, </a:t>
            </a:r>
          </a:p>
          <a:p>
            <a:pPr eaLnBrk="0" hangingPunct="0"/>
            <a:r>
              <a:rPr lang="it-IT" sz="4000">
                <a:latin typeface="Calibri" pitchFamily="34" charset="0"/>
              </a:rPr>
              <a:t>abbia misericordia di noi, </a:t>
            </a:r>
          </a:p>
          <a:p>
            <a:pPr eaLnBrk="0" hangingPunct="0"/>
            <a:r>
              <a:rPr lang="it-IT" sz="4000">
                <a:latin typeface="Calibri" pitchFamily="34" charset="0"/>
              </a:rPr>
              <a:t>perdoni i nostri peccati </a:t>
            </a:r>
          </a:p>
          <a:p>
            <a:pPr eaLnBrk="0" hangingPunct="0"/>
            <a:r>
              <a:rPr lang="it-IT" sz="4000">
                <a:latin typeface="Calibri" pitchFamily="34" charset="0"/>
              </a:rPr>
              <a:t>e ci conduca alla vita eterna.</a:t>
            </a:r>
          </a:p>
          <a:p>
            <a:pPr eaLnBrk="0" hangingPunct="0"/>
            <a:r>
              <a:rPr lang="it-IT" sz="4000" b="1">
                <a:latin typeface="Calibri" pitchFamily="34" charset="0"/>
              </a:rPr>
              <a:t>Amen.</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descr="EP25"/>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0" y="428625"/>
            <a:ext cx="6316663" cy="1323975"/>
          </a:xfrm>
          <a:prstGeom prst="rect">
            <a:avLst/>
          </a:prstGeom>
          <a:solidFill>
            <a:srgbClr val="FFFFFF">
              <a:alpha val="80000"/>
            </a:srgbClr>
          </a:solidFill>
          <a:effectLst>
            <a:softEdge rad="63500"/>
          </a:effectLst>
        </p:spPr>
        <p:txBody>
          <a:bodyPr wrap="none">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p>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endParaRPr lang="it-IT" sz="4000" dirty="0">
              <a:solidFill>
                <a:srgbClr val="FF0000"/>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1000125" y="714375"/>
            <a:ext cx="7858125" cy="5016500"/>
          </a:xfrm>
          <a:prstGeom prst="rect">
            <a:avLst/>
          </a:prstGeom>
          <a:noFill/>
          <a:ln w="9525">
            <a:noFill/>
            <a:miter lim="800000"/>
            <a:headEnd/>
            <a:tailEnd/>
          </a:ln>
        </p:spPr>
        <p:txBody>
          <a:bodyPr>
            <a:spAutoFit/>
          </a:bodyPr>
          <a:lstStyle/>
          <a:p>
            <a:pPr eaLnBrk="0" hangingPunct="0"/>
            <a:r>
              <a:rPr lang="it-IT" sz="4000">
                <a:latin typeface="Tahoma" pitchFamily="34" charset="0"/>
                <a:cs typeface="Tahoma" pitchFamily="34" charset="0"/>
              </a:rPr>
              <a:t>E pace in terra </a:t>
            </a:r>
          </a:p>
          <a:p>
            <a:pPr eaLnBrk="0" hangingPunct="0"/>
            <a:r>
              <a:rPr lang="it-IT" sz="4000">
                <a:latin typeface="Tahoma" pitchFamily="34" charset="0"/>
                <a:cs typeface="Tahoma" pitchFamily="34" charset="0"/>
              </a:rPr>
              <a:t>agli uomini di buona volontà. </a:t>
            </a:r>
          </a:p>
          <a:p>
            <a:pPr eaLnBrk="0" hangingPunct="0"/>
            <a:r>
              <a:rPr lang="it-IT" sz="4000">
                <a:latin typeface="Tahoma" pitchFamily="34" charset="0"/>
                <a:cs typeface="Tahoma" pitchFamily="34" charset="0"/>
              </a:rPr>
              <a:t>Noi ti lodiamo, ti benediciamo,</a:t>
            </a:r>
          </a:p>
          <a:p>
            <a:pPr eaLnBrk="0" hangingPunct="0"/>
            <a:r>
              <a:rPr lang="it-IT" sz="4000">
                <a:latin typeface="Tahoma" pitchFamily="34" charset="0"/>
                <a:cs typeface="Tahoma" pitchFamily="34" charset="0"/>
              </a:rPr>
              <a:t>ti adoriamo, ti glorifichiamo, </a:t>
            </a:r>
          </a:p>
          <a:p>
            <a:pPr eaLnBrk="0" hangingPunct="0"/>
            <a:r>
              <a:rPr lang="it-IT" sz="4000">
                <a:latin typeface="Tahoma" pitchFamily="34" charset="0"/>
                <a:cs typeface="Tahoma" pitchFamily="34" charset="0"/>
              </a:rPr>
              <a:t>ti rendiamo grazie </a:t>
            </a:r>
          </a:p>
          <a:p>
            <a:pPr eaLnBrk="0" hangingPunct="0"/>
            <a:r>
              <a:rPr lang="it-IT" sz="4000">
                <a:latin typeface="Tahoma" pitchFamily="34" charset="0"/>
                <a:cs typeface="Tahoma" pitchFamily="34" charset="0"/>
              </a:rPr>
              <a:t>per la tua gloria immensa, </a:t>
            </a:r>
          </a:p>
          <a:p>
            <a:pPr eaLnBrk="0" hangingPunct="0"/>
            <a:r>
              <a:rPr lang="it-IT" sz="4000">
                <a:latin typeface="Tahoma" pitchFamily="34" charset="0"/>
                <a:cs typeface="Tahoma" pitchFamily="34" charset="0"/>
              </a:rPr>
              <a:t>Signore Dio, Re del cielo, </a:t>
            </a:r>
          </a:p>
          <a:p>
            <a:pPr eaLnBrk="0" hangingPunct="0"/>
            <a:r>
              <a:rPr lang="it-IT" sz="4000">
                <a:latin typeface="Tahoma" pitchFamily="34" charset="0"/>
                <a:cs typeface="Tahoma" pitchFamily="34" charset="0"/>
              </a:rPr>
              <a:t>Dio Padre onnipotente. </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 descr="EP25"/>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0" y="428625"/>
            <a:ext cx="6316663" cy="1323975"/>
          </a:xfrm>
          <a:prstGeom prst="rect">
            <a:avLst/>
          </a:prstGeom>
          <a:solidFill>
            <a:srgbClr val="FFFFFF">
              <a:alpha val="80000"/>
            </a:srgbClr>
          </a:solidFill>
          <a:effectLst>
            <a:softEdge rad="63500"/>
          </a:effectLst>
        </p:spPr>
        <p:txBody>
          <a:bodyPr wrap="none">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p>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endParaRPr lang="it-IT" sz="4000" dirty="0">
              <a:solidFill>
                <a:srgbClr val="FF0000"/>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tella cometa"/>
          <p:cNvPicPr>
            <a:picLocks noChangeAspect="1" noChangeArrowheads="1"/>
          </p:cNvPicPr>
          <p:nvPr/>
        </p:nvPicPr>
        <p:blipFill>
          <a:blip r:embed="rId2" cstate="print">
            <a:lum contrast="40000"/>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286000" y="3013075"/>
            <a:ext cx="5857875" cy="1446550"/>
          </a:xfrm>
          <a:prstGeom prst="rect">
            <a:avLst/>
          </a:prstGeom>
          <a:solidFill>
            <a:srgbClr val="FFFFFF">
              <a:alpha val="69804"/>
            </a:srgbClr>
          </a:solidFill>
          <a:effectLst>
            <a:softEdge rad="63500"/>
          </a:effectLst>
        </p:spPr>
        <p:txBody>
          <a:bodyPr>
            <a:spAutoFit/>
          </a:bodyPr>
          <a:lstStyle/>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Tu scendi dalle stelle, </a:t>
            </a:r>
          </a:p>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o Re del cielo, </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
          <p:cNvSpPr>
            <a:spLocks noChangeArrowheads="1"/>
          </p:cNvSpPr>
          <p:nvPr/>
        </p:nvSpPr>
        <p:spPr bwMode="auto">
          <a:xfrm>
            <a:off x="357188" y="714375"/>
            <a:ext cx="8501062" cy="4400550"/>
          </a:xfrm>
          <a:prstGeom prst="rect">
            <a:avLst/>
          </a:prstGeom>
          <a:noFill/>
          <a:ln w="9525">
            <a:noFill/>
            <a:miter lim="800000"/>
            <a:headEnd/>
            <a:tailEnd/>
          </a:ln>
        </p:spPr>
        <p:txBody>
          <a:bodyPr>
            <a:spAutoFit/>
          </a:bodyPr>
          <a:lstStyle/>
          <a:p>
            <a:pPr eaLnBrk="0" hangingPunct="0"/>
            <a:r>
              <a:rPr lang="it-IT" sz="4000">
                <a:latin typeface="Tahoma" pitchFamily="34" charset="0"/>
                <a:cs typeface="Tahoma" pitchFamily="34" charset="0"/>
              </a:rPr>
              <a:t>Signore, Figlio unigenito, Gesù Cristo, Signore Dio, Agnello di Dio, Figlio del Padre, tu che togli i peccati del mondo, abbi pietà di noi; tu che togli i peccati del mondo, accogli la nostra supplica; tu che siedi alla destra del Padre, abbi pietà di noi.</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descr="EP25"/>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0" y="428625"/>
            <a:ext cx="6316663" cy="1323975"/>
          </a:xfrm>
          <a:prstGeom prst="rect">
            <a:avLst/>
          </a:prstGeom>
          <a:solidFill>
            <a:srgbClr val="FFFFFF">
              <a:alpha val="80000"/>
            </a:srgbClr>
          </a:solidFill>
          <a:effectLst>
            <a:softEdge rad="63500"/>
          </a:effectLst>
        </p:spPr>
        <p:txBody>
          <a:bodyPr wrap="none">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p>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endParaRPr lang="it-IT" sz="4000" dirty="0">
              <a:solidFill>
                <a:srgbClr val="FF0000"/>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ttangolo 1"/>
          <p:cNvSpPr>
            <a:spLocks noChangeArrowheads="1"/>
          </p:cNvSpPr>
          <p:nvPr/>
        </p:nvSpPr>
        <p:spPr bwMode="auto">
          <a:xfrm>
            <a:off x="285750" y="571500"/>
            <a:ext cx="8501063" cy="3786188"/>
          </a:xfrm>
          <a:prstGeom prst="rect">
            <a:avLst/>
          </a:prstGeom>
          <a:noFill/>
          <a:ln w="9525">
            <a:noFill/>
            <a:miter lim="800000"/>
            <a:headEnd/>
            <a:tailEnd/>
          </a:ln>
        </p:spPr>
        <p:txBody>
          <a:bodyPr>
            <a:spAutoFit/>
          </a:bodyPr>
          <a:lstStyle/>
          <a:p>
            <a:pPr eaLnBrk="0" hangingPunct="0"/>
            <a:r>
              <a:rPr lang="it-IT" sz="4000">
                <a:latin typeface="Tahoma" pitchFamily="34" charset="0"/>
                <a:cs typeface="Tahoma" pitchFamily="34" charset="0"/>
              </a:rPr>
              <a:t>Perché tu solo il Santo, </a:t>
            </a:r>
          </a:p>
          <a:p>
            <a:pPr eaLnBrk="0" hangingPunct="0"/>
            <a:r>
              <a:rPr lang="it-IT" sz="4000">
                <a:latin typeface="Tahoma" pitchFamily="34" charset="0"/>
                <a:cs typeface="Tahoma" pitchFamily="34" charset="0"/>
              </a:rPr>
              <a:t>tu solo il Signore, </a:t>
            </a:r>
          </a:p>
          <a:p>
            <a:pPr eaLnBrk="0" hangingPunct="0"/>
            <a:r>
              <a:rPr lang="it-IT" sz="4000">
                <a:latin typeface="Tahoma" pitchFamily="34" charset="0"/>
                <a:cs typeface="Tahoma" pitchFamily="34" charset="0"/>
              </a:rPr>
              <a:t>tu solo l'Altissimo, Gesù Cristo, </a:t>
            </a:r>
          </a:p>
          <a:p>
            <a:pPr eaLnBrk="0" hangingPunct="0"/>
            <a:r>
              <a:rPr lang="it-IT" sz="4000">
                <a:latin typeface="Tahoma" pitchFamily="34" charset="0"/>
                <a:cs typeface="Tahoma" pitchFamily="34" charset="0"/>
              </a:rPr>
              <a:t>con lo Spirito Santo: </a:t>
            </a:r>
          </a:p>
          <a:p>
            <a:pPr eaLnBrk="0" hangingPunct="0"/>
            <a:r>
              <a:rPr lang="it-IT" sz="4000">
                <a:latin typeface="Tahoma" pitchFamily="34" charset="0"/>
                <a:cs typeface="Tahoma" pitchFamily="34" charset="0"/>
              </a:rPr>
              <a:t>nella gloria di Dio Padre. </a:t>
            </a:r>
          </a:p>
          <a:p>
            <a:pPr eaLnBrk="0" hangingPunct="0"/>
            <a:r>
              <a:rPr lang="it-IT" sz="4000">
                <a:latin typeface="Tahoma" pitchFamily="34" charset="0"/>
                <a:cs typeface="Tahoma" pitchFamily="34" charset="0"/>
              </a:rPr>
              <a:t>Amen. </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descr="EP25"/>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0" y="428625"/>
            <a:ext cx="6316663" cy="1323975"/>
          </a:xfrm>
          <a:prstGeom prst="rect">
            <a:avLst/>
          </a:prstGeom>
          <a:solidFill>
            <a:srgbClr val="FFFFFF">
              <a:alpha val="80000"/>
            </a:srgbClr>
          </a:solidFill>
          <a:effectLst>
            <a:softEdge rad="63500"/>
          </a:effectLst>
        </p:spPr>
        <p:txBody>
          <a:bodyPr wrap="none">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p>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endParaRPr lang="it-IT" sz="4000" dirty="0">
              <a:solidFill>
                <a:srgbClr val="FF0000"/>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214313" y="0"/>
            <a:ext cx="8643937" cy="6862763"/>
          </a:xfrm>
          <a:prstGeom prst="rect">
            <a:avLst/>
          </a:prstGeom>
          <a:noFill/>
          <a:ln w="9525">
            <a:noFill/>
            <a:miter lim="800000"/>
            <a:headEnd/>
            <a:tailEnd/>
          </a:ln>
        </p:spPr>
        <p:txBody>
          <a:bodyPr anchor="ctr">
            <a:spAutoFit/>
          </a:bodyPr>
          <a:lstStyle/>
          <a:p>
            <a:pPr algn="just" eaLnBrk="0" hangingPunct="0"/>
            <a:r>
              <a:rPr lang="it-IT" sz="4000">
                <a:latin typeface="Calibri" pitchFamily="34" charset="0"/>
                <a:cs typeface="Times New Roman" pitchFamily="18" charset="0"/>
              </a:rPr>
              <a:t>Dio, che in Cristo tuo Figlio hai rivelato a tutti i popoli la sapienza eterna, fa' risplendere su di noi la gloria del nostro Redentore, perché giungiamo alla luce che non ha tramonto. </a:t>
            </a:r>
          </a:p>
          <a:p>
            <a:pPr algn="just" eaLnBrk="0" hangingPunct="0"/>
            <a:r>
              <a:rPr lang="it-IT" sz="4000">
                <a:solidFill>
                  <a:srgbClr val="000000"/>
                </a:solidFill>
                <a:latin typeface="Calibri" pitchFamily="34" charset="0"/>
                <a:cs typeface="Times New Roman" pitchFamily="18" charset="0"/>
              </a:rPr>
              <a:t>Per il nostro Signore Gesù Cristo, tuo Figlio, che è Dio, e vive e regna con te, nell'unità dello Spirito Santo, per tutti i secoli dei secoli. 			</a:t>
            </a:r>
          </a:p>
          <a:p>
            <a:pPr algn="r" eaLnBrk="0" hangingPunct="0"/>
            <a:r>
              <a:rPr lang="it-IT" sz="4000" b="1">
                <a:solidFill>
                  <a:srgbClr val="000000"/>
                </a:solidFill>
                <a:latin typeface="Calibri" pitchFamily="34" charset="0"/>
                <a:cs typeface="Times New Roman" pitchFamily="18" charset="0"/>
              </a:rPr>
              <a:t>Amen. </a:t>
            </a:r>
          </a:p>
          <a:p>
            <a:pPr algn="just" eaLnBrk="0" hangingPunct="0"/>
            <a:endParaRPr lang="it-IT" sz="4000" b="1">
              <a:latin typeface="Calibri" pitchFamily="34" charset="0"/>
              <a:cs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3" descr="Angeli gloria.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071938" y="0"/>
            <a:ext cx="5072062" cy="6846888"/>
          </a:xfrm>
          <a:prstGeom prst="rect">
            <a:avLst/>
          </a:prstGeom>
          <a:noFill/>
          <a:ln w="9525">
            <a:noFill/>
            <a:miter lim="800000"/>
            <a:headEnd/>
            <a:tailEnd/>
          </a:ln>
        </p:spPr>
      </p:pic>
      <p:sp>
        <p:nvSpPr>
          <p:cNvPr id="41987"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357188" y="0"/>
            <a:ext cx="8358187" cy="3170238"/>
          </a:xfrm>
          <a:prstGeom prst="rect">
            <a:avLst/>
          </a:prstGeom>
          <a:noFill/>
          <a:ln w="9525">
            <a:noFill/>
            <a:miter lim="800000"/>
            <a:headEnd/>
            <a:tailEnd/>
          </a:ln>
        </p:spPr>
        <p:txBody>
          <a:bodyPr anchor="ctr">
            <a:spAutoFit/>
          </a:bodyPr>
          <a:lstStyle/>
          <a:p>
            <a:pPr algn="just" eaLnBrk="0" hangingPunct="0"/>
            <a:r>
              <a:rPr lang="it-IT" sz="4000" i="1">
                <a:latin typeface="Calibri" pitchFamily="34" charset="0"/>
                <a:cs typeface="Times New Roman" pitchFamily="18" charset="0"/>
              </a:rPr>
              <a:t>Dal libro del Siràcide</a:t>
            </a:r>
          </a:p>
          <a:p>
            <a:pPr algn="just" eaLnBrk="0" hangingPunct="0"/>
            <a:endParaRPr lang="it-IT" sz="4000" i="1">
              <a:latin typeface="Calibri" pitchFamily="34" charset="0"/>
              <a:cs typeface="Times New Roman" pitchFamily="18" charset="0"/>
            </a:endParaRPr>
          </a:p>
          <a:p>
            <a:pPr algn="just" eaLnBrk="0" hangingPunct="0"/>
            <a:r>
              <a:rPr lang="it-IT" sz="4000">
                <a:latin typeface="Calibri" pitchFamily="34" charset="0"/>
                <a:cs typeface="Times New Roman" pitchFamily="18" charset="0"/>
              </a:rPr>
              <a:t>La sapienza fa il proprio elogio, in Dio trova il proprio vanto, in mezzo al suo popolo proclama la sua gloria. </a:t>
            </a: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ttangolo 1"/>
          <p:cNvSpPr>
            <a:spLocks noChangeArrowheads="1"/>
          </p:cNvSpPr>
          <p:nvPr/>
        </p:nvSpPr>
        <p:spPr bwMode="auto">
          <a:xfrm>
            <a:off x="285750" y="0"/>
            <a:ext cx="8572500" cy="440055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Nell’assemblea dell’Altissimo apre la bocca, dinanzi alle sue schiere proclama la sua gloria, in mezzo al suo popolo viene esaltata, nella santa assemblea viene ammirata, nella moltitudine degli eletti trova la sua lode e tra i benedetti è benedetta, mentre dice:</a:t>
            </a: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1"/>
          <p:cNvSpPr>
            <a:spLocks noChangeArrowheads="1"/>
          </p:cNvSpPr>
          <p:nvPr/>
        </p:nvSpPr>
        <p:spPr bwMode="auto">
          <a:xfrm>
            <a:off x="214313" y="0"/>
            <a:ext cx="8643937" cy="3786188"/>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«Allora il creatore dell’universo mi diede un ordine, colui che mi ha creato mi fece piantare la tenda e mi disse: “Fissa la tenda in Giacobbe e prendi eredità in Israele, affonda le tue radici tra i miei eletti”. </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tangolo 1"/>
          <p:cNvSpPr>
            <a:spLocks noChangeArrowheads="1"/>
          </p:cNvSpPr>
          <p:nvPr/>
        </p:nvSpPr>
        <p:spPr bwMode="auto">
          <a:xfrm>
            <a:off x="214313" y="0"/>
            <a:ext cx="8643937" cy="440055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Prima dei secoli, fin dal principio, egli mi ha creata, per tutta l’eternità non verrò meno. Nella tenda santa davanti a lui ho officiato e così mi sono stabilita in Sion. Nella città che egli ama mi ha fatto abitare e in Gerusalemme è il mio potere. </a:t>
            </a:r>
            <a:endParaRPr lang="it-IT" sz="4000" b="1">
              <a:solidFill>
                <a:srgbClr val="000000"/>
              </a:solidFill>
              <a:latin typeface="Calibri" pitchFamily="34"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Betlem0w"/>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928813" y="214313"/>
            <a:ext cx="5143500" cy="1446550"/>
          </a:xfrm>
          <a:prstGeom prst="rect">
            <a:avLst/>
          </a:prstGeom>
          <a:solidFill>
            <a:srgbClr val="FFFFFF">
              <a:alpha val="69804"/>
            </a:srgbClr>
          </a:solidFill>
          <a:effectLst>
            <a:softEdge rad="63500"/>
          </a:effectLst>
        </p:spPr>
        <p:txBody>
          <a:bodyPr>
            <a:spAutoFit/>
          </a:bodyPr>
          <a:lstStyle/>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e vieni in una grotta al freddo, al gelo.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tangolo 1"/>
          <p:cNvSpPr>
            <a:spLocks noChangeArrowheads="1"/>
          </p:cNvSpPr>
          <p:nvPr/>
        </p:nvSpPr>
        <p:spPr bwMode="auto">
          <a:xfrm>
            <a:off x="285750" y="0"/>
            <a:ext cx="8572500" cy="440055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Ho posto le radici in mezzo a un popolo glorioso, nella porzione del Signore è la mia eredità, nell’assemblea dei santi ho preso dimora».</a:t>
            </a:r>
          </a:p>
          <a:p>
            <a:pPr algn="just" eaLnBrk="0" hangingPunct="0"/>
            <a:endParaRPr lang="it-IT" sz="4000">
              <a:solidFill>
                <a:srgbClr val="000000"/>
              </a:solidFill>
              <a:latin typeface="Calibri" pitchFamily="34" charset="0"/>
              <a:cs typeface="Times New Roman" pitchFamily="18" charset="0"/>
            </a:endParaRPr>
          </a:p>
          <a:p>
            <a:pPr algn="just" eaLnBrk="0" hangingPunct="0"/>
            <a:r>
              <a:rPr lang="it-IT" sz="4000">
                <a:solidFill>
                  <a:srgbClr val="000000"/>
                </a:solidFill>
                <a:latin typeface="Calibri" pitchFamily="34" charset="0"/>
                <a:cs typeface="Times New Roman" pitchFamily="18" charset="0"/>
              </a:rPr>
              <a:t>Parola di Dio.	</a:t>
            </a:r>
          </a:p>
          <a:p>
            <a:pPr algn="r" eaLnBrk="0" hangingPunct="0"/>
            <a:r>
              <a:rPr lang="it-IT" sz="4000" b="1">
                <a:solidFill>
                  <a:srgbClr val="000000"/>
                </a:solidFill>
                <a:latin typeface="Calibri" pitchFamily="34" charset="0"/>
                <a:cs typeface="Times New Roman" pitchFamily="18" charset="0"/>
              </a:rPr>
              <a:t>Rendiamo grazie a Dio.</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N:\05 Fotografie\Gite\Terrasanta\Terrasanta 2008\Terrasanta 2008 302.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1267" name="Text Box 3"/>
          <p:cNvSpPr txBox="1">
            <a:spLocks noChangeArrowheads="1"/>
          </p:cNvSpPr>
          <p:nvPr/>
        </p:nvSpPr>
        <p:spPr bwMode="auto">
          <a:xfrm>
            <a:off x="0" y="0"/>
            <a:ext cx="8537575" cy="109855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eaLnBrk="0" hangingPunct="0">
              <a:defRPr/>
            </a:pPr>
            <a:r>
              <a:rPr lang="ca-ES" sz="6600" b="1" i="1" dirty="0">
                <a:solidFill>
                  <a:schemeClr val="bg1"/>
                </a:solidFill>
                <a:latin typeface="Comic Sans MS" pitchFamily="66" charset="0"/>
                <a:cs typeface="+mn-cs"/>
              </a:rPr>
              <a:t> </a:t>
            </a:r>
            <a:r>
              <a:rPr lang="ca-ES" sz="6600" b="1" i="1" dirty="0">
                <a:solidFill>
                  <a:srgbClr val="FF0A1E"/>
                </a:solidFill>
                <a:latin typeface="Comic Sans MS" pitchFamily="66" charset="0"/>
                <a:cs typeface="+mn-cs"/>
              </a:rPr>
              <a:t>Salmo responsoriale</a:t>
            </a:r>
          </a:p>
        </p:txBody>
      </p:sp>
      <p:sp>
        <p:nvSpPr>
          <p:cNvPr id="11269" name="Rectangle 5"/>
          <p:cNvSpPr>
            <a:spLocks noChangeArrowheads="1"/>
          </p:cNvSpPr>
          <p:nvPr/>
        </p:nvSpPr>
        <p:spPr bwMode="auto">
          <a:xfrm>
            <a:off x="214313" y="1143000"/>
            <a:ext cx="7143750" cy="1938338"/>
          </a:xfrm>
          <a:prstGeom prst="rect">
            <a:avLst/>
          </a:prstGeom>
          <a:solidFill>
            <a:srgbClr val="808080">
              <a:alpha val="45882"/>
            </a:srgbClr>
          </a:solidFill>
          <a:ln w="9525">
            <a:solidFill>
              <a:schemeClr val="bg2"/>
            </a:solidFill>
            <a:miter lim="800000"/>
            <a:headEnd/>
            <a:tailEnd/>
          </a:ln>
          <a:effectLst>
            <a:outerShdw dist="35921" dir="2700000" algn="ctr" rotWithShape="0">
              <a:schemeClr val="tx1"/>
            </a:outerShdw>
          </a:effectLst>
        </p:spPr>
        <p:txBody>
          <a:bodyPr>
            <a:spAutoFit/>
          </a:bodyPr>
          <a:lstStyle/>
          <a:p>
            <a:pPr eaLnBrk="0" hangingPunct="0">
              <a:defRPr/>
            </a:pPr>
            <a:r>
              <a:rPr lang="ca-ES" dirty="0">
                <a:latin typeface="Times"/>
                <a:cs typeface="+mn-cs"/>
              </a:rPr>
              <a:t> </a:t>
            </a: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Il Verbo si è fatto carne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e ha posto la sua dimora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in mezzo a noi.</a:t>
            </a:r>
          </a:p>
        </p:txBody>
      </p:sp>
      <p:sp>
        <p:nvSpPr>
          <p:cNvPr id="11270" name="Rectangle 6"/>
          <p:cNvSpPr>
            <a:spLocks noChangeArrowheads="1"/>
          </p:cNvSpPr>
          <p:nvPr/>
        </p:nvSpPr>
        <p:spPr bwMode="auto">
          <a:xfrm>
            <a:off x="214313" y="3500438"/>
            <a:ext cx="8715375" cy="3170237"/>
          </a:xfrm>
          <a:prstGeom prst="rect">
            <a:avLst/>
          </a:prstGeom>
          <a:solidFill>
            <a:srgbClr val="0000FF">
              <a:alpha val="50000"/>
            </a:srgbClr>
          </a:solidFill>
          <a:ln w="9525">
            <a:noFill/>
            <a:miter lim="800000"/>
            <a:headEnd/>
            <a:tailEnd/>
          </a:ln>
          <a:effectLst/>
        </p:spPr>
        <p:txBody>
          <a:bodyPr>
            <a:spAutoFit/>
          </a:bodyPr>
          <a:lstStyle/>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Celebra il Signore, Gerusalemme, loda il tuo Dio, Sion, perché ha rinforzato le sbarre delle tue porte, in mezzo a te ha benedetto i tuoi figli.</a:t>
            </a:r>
            <a:endParaRPr lang="ca-ES" sz="4000" b="1" i="1" dirty="0">
              <a:solidFill>
                <a:schemeClr val="bg1"/>
              </a:solidFill>
              <a:effectLst>
                <a:outerShdw blurRad="38100" dist="38100" dir="2700000" algn="tl">
                  <a:srgbClr val="000000"/>
                </a:outerShdw>
              </a:effectLst>
              <a:latin typeface="Comic Sans MS" pitchFamily="66" charset="0"/>
              <a:cs typeface="+mn-cs"/>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61175"/>
          </a:xfrm>
          <a:prstGeom prst="rect">
            <a:avLst/>
          </a:prstGeom>
          <a:noFill/>
          <a:ln w="9525">
            <a:noFill/>
            <a:miter lim="800000"/>
            <a:headEnd/>
            <a:tailEnd/>
          </a:ln>
        </p:spPr>
      </p:pic>
      <p:sp>
        <p:nvSpPr>
          <p:cNvPr id="34819" name="Rettangolo 2"/>
          <p:cNvSpPr>
            <a:spLocks noChangeArrowheads="1"/>
          </p:cNvSpPr>
          <p:nvPr/>
        </p:nvSpPr>
        <p:spPr bwMode="auto">
          <a:xfrm>
            <a:off x="71438" y="4071938"/>
            <a:ext cx="9144000" cy="2554287"/>
          </a:xfrm>
          <a:prstGeom prst="rect">
            <a:avLst/>
          </a:prstGeom>
          <a:solidFill>
            <a:srgbClr val="FFFFFF">
              <a:alpha val="69804"/>
            </a:srgbClr>
          </a:solidFill>
          <a:ln w="9525">
            <a:noFill/>
            <a:miter lim="800000"/>
            <a:headEnd/>
            <a:tailEnd/>
          </a:ln>
        </p:spPr>
        <p:txBody>
          <a:bodyPr>
            <a:spAutoFit/>
          </a:bodyPr>
          <a:lstStyle/>
          <a:p>
            <a:pPr eaLnBrk="0" hangingPunct="0">
              <a:defRPr/>
            </a:pPr>
            <a:r>
              <a:rPr lang="it-IT" sz="4000" b="1" i="1" dirty="0">
                <a:solidFill>
                  <a:srgbClr val="000000"/>
                </a:solidFill>
                <a:effectLst>
                  <a:outerShdw blurRad="38100" dist="38100" dir="2700000" algn="tl">
                    <a:srgbClr val="000000">
                      <a:alpha val="43137"/>
                    </a:srgbClr>
                  </a:outerShdw>
                </a:effectLst>
                <a:latin typeface="Comic Sans MS" pitchFamily="66" charset="0"/>
                <a:cs typeface="+mn-cs"/>
              </a:rPr>
              <a:t>Egli mette pace nei tuoi confini e ti sazia con fiore di frumento. Manda sulla terra il suo messaggio: la sua parola corre veloce.</a:t>
            </a:r>
          </a:p>
        </p:txBody>
      </p:sp>
      <p:sp>
        <p:nvSpPr>
          <p:cNvPr id="5" name="Rectangle 5"/>
          <p:cNvSpPr>
            <a:spLocks noChangeArrowheads="1"/>
          </p:cNvSpPr>
          <p:nvPr/>
        </p:nvSpPr>
        <p:spPr bwMode="auto">
          <a:xfrm>
            <a:off x="285750" y="1341438"/>
            <a:ext cx="7143750" cy="1938337"/>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eaLnBrk="0" hangingPunct="0">
              <a:defRPr/>
            </a:pPr>
            <a:r>
              <a:rPr lang="ca-ES" dirty="0">
                <a:latin typeface="Times"/>
                <a:cs typeface="+mn-cs"/>
              </a:rPr>
              <a:t> </a:t>
            </a: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Il Verbo si è fatto carne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e ha posto la sua dimora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in mezzo a noi.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N:\05 Fotografie\Gite\Terrasanta\Terrasanta 2008\Terrasanta 2008 374.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50179" name="Rectangle 4"/>
          <p:cNvSpPr>
            <a:spLocks noChangeArrowheads="1"/>
          </p:cNvSpPr>
          <p:nvPr/>
        </p:nvSpPr>
        <p:spPr bwMode="auto">
          <a:xfrm>
            <a:off x="285750" y="2857500"/>
            <a:ext cx="8572500" cy="3786188"/>
          </a:xfrm>
          <a:prstGeom prst="rect">
            <a:avLst/>
          </a:prstGeom>
          <a:solidFill>
            <a:schemeClr val="bg1">
              <a:alpha val="50195"/>
            </a:schemeClr>
          </a:solidFill>
          <a:ln w="9525">
            <a:noFill/>
            <a:miter lim="800000"/>
            <a:headEnd/>
            <a:tailEnd/>
          </a:ln>
        </p:spPr>
        <p:txBody>
          <a:bodyPr>
            <a:spAutoFit/>
          </a:bodyPr>
          <a:lstStyle/>
          <a:p>
            <a:pPr eaLnBrk="0" hangingPunct="0"/>
            <a:r>
              <a:rPr lang="it-IT" sz="4000" b="1" i="1">
                <a:latin typeface="Comic Sans MS" pitchFamily="66" charset="0"/>
              </a:rPr>
              <a:t>Annuncia a Giacobbe la sua parola, i suoi decreti e i suoi giudizi a Israele. Così non ha fatto con nessun’altra nazione, non ha fatto conoscere loro i suoi giudizi.</a:t>
            </a:r>
            <a:endParaRPr lang="ca-ES" sz="4000" b="1" i="1">
              <a:latin typeface="Comic Sans MS" pitchFamily="66" charset="0"/>
            </a:endParaRPr>
          </a:p>
        </p:txBody>
      </p:sp>
      <p:sp>
        <p:nvSpPr>
          <p:cNvPr id="6" name="Rectangle 5"/>
          <p:cNvSpPr>
            <a:spLocks noChangeArrowheads="1"/>
          </p:cNvSpPr>
          <p:nvPr/>
        </p:nvSpPr>
        <p:spPr bwMode="auto">
          <a:xfrm>
            <a:off x="214313" y="357188"/>
            <a:ext cx="7143750" cy="1938337"/>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eaLnBrk="0" hangingPunct="0">
              <a:defRPr/>
            </a:pPr>
            <a:r>
              <a:rPr lang="ca-ES" dirty="0">
                <a:latin typeface="Times"/>
                <a:cs typeface="+mn-cs"/>
              </a:rPr>
              <a:t> </a:t>
            </a: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Il Verbo si è fatto carne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e ha posto la sua dimora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in mezzo a noi.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presepe altare\presepealtare2010-13.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14282" y="142852"/>
            <a:ext cx="8929718" cy="2554545"/>
          </a:xfrm>
          <a:prstGeom prst="rect">
            <a:avLst/>
          </a:prstGeom>
          <a:solidFill>
            <a:srgbClr val="FFC000">
              <a:alpha val="52941"/>
            </a:srgbClr>
          </a:solidFill>
        </p:spPr>
        <p:txBody>
          <a:bodyPr>
            <a:spAutoFit/>
          </a:bodyPr>
          <a:lstStyle/>
          <a:p>
            <a:pPr eaLnBrk="0" hangingPunct="0">
              <a:defRPr/>
            </a:pPr>
            <a:r>
              <a:rPr lang="it-IT" sz="4000" cap="all" dirty="0">
                <a:ln>
                  <a:solidFill>
                    <a:sysClr val="windowText" lastClr="000000"/>
                  </a:solidFill>
                </a:ln>
                <a:solidFill>
                  <a:srgbClr val="FFFFFF"/>
                </a:solidFill>
                <a:latin typeface="Tahoma" pitchFamily="34" charset="0"/>
                <a:ea typeface="Tahoma" pitchFamily="34" charset="0"/>
                <a:cs typeface="Tahoma" pitchFamily="34" charset="0"/>
              </a:rPr>
              <a:t>Alle, alleluia, </a:t>
            </a:r>
            <a:r>
              <a:rPr lang="it-IT" sz="4000" cap="all" dirty="0" err="1">
                <a:ln>
                  <a:solidFill>
                    <a:sysClr val="windowText" lastClr="000000"/>
                  </a:solidFill>
                </a:ln>
                <a:solidFill>
                  <a:srgbClr val="FFFFFF"/>
                </a:solidFill>
                <a:latin typeface="Tahoma" pitchFamily="34" charset="0"/>
                <a:ea typeface="Tahoma" pitchFamily="34" charset="0"/>
                <a:cs typeface="Tahoma" pitchFamily="34" charset="0"/>
              </a:rPr>
              <a:t>alleluia</a:t>
            </a:r>
            <a:r>
              <a:rPr lang="it-IT" sz="4000" cap="all" dirty="0">
                <a:ln>
                  <a:solidFill>
                    <a:sysClr val="windowText" lastClr="000000"/>
                  </a:solidFill>
                </a:ln>
                <a:solidFill>
                  <a:srgbClr val="FFFFFF"/>
                </a:solidFill>
                <a:latin typeface="Tahoma" pitchFamily="34" charset="0"/>
                <a:ea typeface="Tahoma" pitchFamily="34" charset="0"/>
                <a:cs typeface="Tahoma" pitchFamily="34" charset="0"/>
              </a:rPr>
              <a:t>, è nato il Salvatore, gloria su nel cielo. Alle, alleluia, </a:t>
            </a:r>
            <a:r>
              <a:rPr lang="it-IT" sz="4000" cap="all" dirty="0" err="1">
                <a:ln>
                  <a:solidFill>
                    <a:sysClr val="windowText" lastClr="000000"/>
                  </a:solidFill>
                </a:ln>
                <a:solidFill>
                  <a:srgbClr val="FFFFFF"/>
                </a:solidFill>
                <a:latin typeface="Tahoma" pitchFamily="34" charset="0"/>
                <a:ea typeface="Tahoma" pitchFamily="34" charset="0"/>
                <a:cs typeface="Tahoma" pitchFamily="34" charset="0"/>
              </a:rPr>
              <a:t>alleluia</a:t>
            </a:r>
            <a:r>
              <a:rPr lang="it-IT" sz="4000" cap="all" dirty="0">
                <a:ln>
                  <a:solidFill>
                    <a:sysClr val="windowText" lastClr="000000"/>
                  </a:solidFill>
                </a:ln>
                <a:solidFill>
                  <a:srgbClr val="FFFFFF"/>
                </a:solidFill>
                <a:latin typeface="Tahoma" pitchFamily="34" charset="0"/>
                <a:ea typeface="Tahoma" pitchFamily="34" charset="0"/>
                <a:cs typeface="Tahoma" pitchFamily="34" charset="0"/>
              </a:rPr>
              <a:t>, è nato il Salvatore, pace sulla terra. </a:t>
            </a:r>
            <a:endParaRPr lang="it-IT" sz="4000" dirty="0">
              <a:ln>
                <a:solidFill>
                  <a:sysClr val="windowText" lastClr="000000"/>
                </a:solidFill>
              </a:ln>
              <a:solidFill>
                <a:srgbClr val="FFFFFF"/>
              </a:solidFill>
              <a:latin typeface="Tahoma" pitchFamily="34" charset="0"/>
              <a:ea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2" descr="Natale 2007 008.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50179" name="Rectangle 1"/>
          <p:cNvSpPr>
            <a:spLocks noChangeArrowheads="1"/>
          </p:cNvSpPr>
          <p:nvPr/>
        </p:nvSpPr>
        <p:spPr bwMode="auto">
          <a:xfrm>
            <a:off x="1428750" y="3429000"/>
            <a:ext cx="6643688" cy="3170238"/>
          </a:xfrm>
          <a:prstGeom prst="rect">
            <a:avLst/>
          </a:prstGeom>
          <a:solidFill>
            <a:srgbClr val="FFC000">
              <a:alpha val="54117"/>
            </a:srgbClr>
          </a:solidFill>
          <a:ln w="9525">
            <a:noFill/>
            <a:miter lim="800000"/>
            <a:headEnd/>
            <a:tailEnd/>
          </a:ln>
        </p:spPr>
        <p:txBody>
          <a:bodyPr anchor="ctr">
            <a:spAutoFit/>
          </a:bodyPr>
          <a:lstStyle/>
          <a:p>
            <a:pPr algn="just" eaLnBrk="0" hangingPunct="0">
              <a:defRPr/>
            </a:pPr>
            <a:r>
              <a:rPr lang="it-IT" sz="4000" b="1" dirty="0">
                <a:solidFill>
                  <a:schemeClr val="bg1"/>
                </a:solidFill>
                <a:effectLst>
                  <a:outerShdw blurRad="38100" dist="38100" dir="2700000" algn="tl">
                    <a:srgbClr val="000000">
                      <a:alpha val="43137"/>
                    </a:srgbClr>
                  </a:outerShdw>
                </a:effectLst>
                <a:latin typeface="Stencil" pitchFamily="82" charset="0"/>
                <a:cs typeface="Times New Roman" pitchFamily="18" charset="0"/>
              </a:rPr>
              <a:t>Gloria a te, o Cristo, annunziato a tutte le genti; gloria a te, o Cristo, creduto nel mondo.</a:t>
            </a:r>
            <a:endParaRPr lang="it-IT" sz="4000" dirty="0">
              <a:solidFill>
                <a:schemeClr val="bg1"/>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presepe altare\presepealtare2010-18.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14313" y="142875"/>
            <a:ext cx="8929687" cy="2554288"/>
          </a:xfrm>
          <a:prstGeom prst="rect">
            <a:avLst/>
          </a:prstGeom>
          <a:solidFill>
            <a:srgbClr val="FFC000">
              <a:alpha val="52941"/>
            </a:srgbClr>
          </a:solidFill>
        </p:spPr>
        <p:txBody>
          <a:bodyPr>
            <a:spAutoFit/>
          </a:bodyPr>
          <a:lstStyle/>
          <a:p>
            <a:pPr eaLnBrk="0" hangingPunct="0">
              <a:defRPr/>
            </a:pPr>
            <a:r>
              <a:rPr lang="it-IT" sz="4000" cap="all"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Alle, alleluia, </a:t>
            </a:r>
            <a:r>
              <a:rPr lang="it-IT" sz="4000" cap="all" dirty="0" err="1">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alleluia</a:t>
            </a:r>
            <a:r>
              <a:rPr lang="it-IT" sz="4000" cap="all"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 è nato il Salvatore, gloria su nel cielo. Alle, alleluia, </a:t>
            </a:r>
            <a:r>
              <a:rPr lang="it-IT" sz="4000" cap="all" dirty="0" err="1">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alleluia</a:t>
            </a:r>
            <a:r>
              <a:rPr lang="it-IT" sz="4000" cap="all"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 è nato il Salvatore, pace sulla terra. </a:t>
            </a:r>
            <a:endParaRPr lang="it-IT" sz="4000"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ttangolo 1"/>
          <p:cNvSpPr>
            <a:spLocks noChangeArrowheads="1"/>
          </p:cNvSpPr>
          <p:nvPr/>
        </p:nvSpPr>
        <p:spPr bwMode="auto">
          <a:xfrm>
            <a:off x="214313" y="214313"/>
            <a:ext cx="7286625" cy="3170237"/>
          </a:xfrm>
          <a:prstGeom prst="rect">
            <a:avLst/>
          </a:prstGeom>
          <a:noFill/>
          <a:ln w="9525">
            <a:noFill/>
            <a:miter lim="800000"/>
            <a:headEnd/>
            <a:tailEnd/>
          </a:ln>
        </p:spPr>
        <p:txBody>
          <a:bodyPr>
            <a:spAutoFit/>
          </a:bodyPr>
          <a:lstStyle/>
          <a:p>
            <a:pPr eaLnBrk="0" hangingPunct="0"/>
            <a:r>
              <a:rPr lang="it-IT" sz="4000">
                <a:solidFill>
                  <a:srgbClr val="000000"/>
                </a:solidFill>
                <a:latin typeface="Calibri" pitchFamily="34" charset="0"/>
              </a:rPr>
              <a:t>Il Signore sia con voi.</a:t>
            </a:r>
          </a:p>
          <a:p>
            <a:pPr eaLnBrk="0" hangingPunct="0"/>
            <a:r>
              <a:rPr lang="it-IT" sz="4000" b="1">
                <a:solidFill>
                  <a:srgbClr val="000000"/>
                </a:solidFill>
                <a:latin typeface="Calibri" pitchFamily="34" charset="0"/>
              </a:rPr>
              <a:t>E con il tuo spirito.</a:t>
            </a:r>
          </a:p>
          <a:p>
            <a:pPr eaLnBrk="0" hangingPunct="0"/>
            <a:endParaRPr lang="it-IT" sz="4000" b="1">
              <a:solidFill>
                <a:srgbClr val="000000"/>
              </a:solidFill>
              <a:latin typeface="Calibri" pitchFamily="34" charset="0"/>
            </a:endParaRPr>
          </a:p>
          <a:p>
            <a:pPr eaLnBrk="0" hangingPunct="0"/>
            <a:r>
              <a:rPr lang="it-IT" sz="4000">
                <a:solidFill>
                  <a:srgbClr val="000000"/>
                </a:solidFill>
                <a:latin typeface="Calibri" pitchFamily="34" charset="0"/>
              </a:rPr>
              <a:t>Dal Vangelo secondo Giovanni.</a:t>
            </a:r>
          </a:p>
          <a:p>
            <a:pPr eaLnBrk="0" hangingPunct="0"/>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54275" name="Picture 2"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6000750" y="2735263"/>
            <a:ext cx="3143250" cy="41227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N:\05 Fotografie\Gite\Terrasanta\Terrasanta 2005\1 giorno\03terra santa 02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94561" name="Rectangle 1"/>
          <p:cNvSpPr>
            <a:spLocks noChangeArrowheads="1"/>
          </p:cNvSpPr>
          <p:nvPr/>
        </p:nvSpPr>
        <p:spPr bwMode="auto">
          <a:xfrm>
            <a:off x="500063" y="214313"/>
            <a:ext cx="7858125" cy="5632450"/>
          </a:xfrm>
          <a:prstGeom prst="rect">
            <a:avLst/>
          </a:prstGeom>
          <a:solidFill>
            <a:srgbClr val="FFFFFF">
              <a:alpha val="69804"/>
            </a:srgbClr>
          </a:solidFill>
          <a:ln w="9525">
            <a:noFill/>
            <a:miter lim="800000"/>
            <a:headEnd/>
            <a:tailEnd/>
          </a:ln>
          <a:effectLst>
            <a:softEdge rad="31750"/>
          </a:effectLst>
        </p:spPr>
        <p:txBody>
          <a:bodyPr anchor="ctr">
            <a:spAutoFit/>
          </a:bodyPr>
          <a:lstStyle/>
          <a:p>
            <a:pPr algn="just" eaLnBrk="0" hangingPunct="0">
              <a:defRPr/>
            </a:pPr>
            <a:r>
              <a:rPr lang="it-IT" sz="4000" dirty="0">
                <a:latin typeface="+mn-lt"/>
                <a:ea typeface="Times New Roman" pitchFamily="18" charset="0"/>
                <a:cs typeface="Times New Roman" pitchFamily="18" charset="0"/>
              </a:rPr>
              <a:t>In principio era il Verbo, e il Verbo era presso Dio e il Verbo era Dio. Egli era, in principio, presso Dio: tutto è stato fatto per mezzo di lui e senza di lui nulla è stato fatto di ciò che esiste. In lui era la vita e la vita era la luce degli uomini; la luce splende nelle tenebre e le tenebre non l’hanno vinta. </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http://www.christusrex.org/www1/terras/bt-star-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44" y="71440"/>
            <a:ext cx="8715375" cy="3786188"/>
          </a:xfrm>
          <a:prstGeom prst="rect">
            <a:avLst/>
          </a:prstGeom>
          <a:solidFill>
            <a:srgbClr val="FFFFFF">
              <a:alpha val="80000"/>
            </a:srgbClr>
          </a:solidFill>
          <a:effectLst>
            <a:softEdge rad="63500"/>
          </a:effectLst>
        </p:spPr>
        <p:txBody>
          <a:bodyPr>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Venne un uomo mandato da Dio: il suo nome era Giovanni. Egli venne come testimone per dare testimonianza alla luce, perché tutti credessero per mezzo di lui. Non era lui la luce, ma doveva dare testimonianza alla luce. </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928688" y="214313"/>
            <a:ext cx="5143500" cy="1446550"/>
          </a:xfrm>
          <a:prstGeom prst="rect">
            <a:avLst/>
          </a:prstGeom>
          <a:solidFill>
            <a:srgbClr val="FFFFFF">
              <a:alpha val="69804"/>
            </a:srgbClr>
          </a:solidFill>
          <a:effectLst>
            <a:softEdge rad="63500"/>
          </a:effectLst>
        </p:spPr>
        <p:txBody>
          <a:bodyPr>
            <a:spAutoFit/>
          </a:bodyPr>
          <a:lstStyle/>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e vieni in una grotta al freddo, al gelo.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http://www.webalice.it/daniele.labieni/DSCN6094%20luci%20di%20nott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1588"/>
            <a:ext cx="9144000" cy="6856412"/>
          </a:xfrm>
          <a:prstGeom prst="rect">
            <a:avLst/>
          </a:prstGeom>
          <a:noFill/>
          <a:ln w="9525">
            <a:noFill/>
            <a:miter lim="800000"/>
            <a:headEnd/>
            <a:tailEnd/>
          </a:ln>
        </p:spPr>
      </p:pic>
      <p:sp>
        <p:nvSpPr>
          <p:cNvPr id="55299" name="Rettangolo 1"/>
          <p:cNvSpPr>
            <a:spLocks noChangeArrowheads="1"/>
          </p:cNvSpPr>
          <p:nvPr/>
        </p:nvSpPr>
        <p:spPr bwMode="auto">
          <a:xfrm>
            <a:off x="357158" y="0"/>
            <a:ext cx="8501122" cy="6863417"/>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4000" dirty="0">
                <a:solidFill>
                  <a:srgbClr val="FF0000"/>
                </a:solidFill>
                <a:latin typeface="Calibri" pitchFamily="34" charset="0"/>
                <a:cs typeface="Times New Roman" pitchFamily="18" charset="0"/>
              </a:rPr>
              <a:t>Veniva nel mondo la luce vera, quella che illumina ogni uomo. Era nel mondo e il mondo è stato fatto per mezzo di lui; eppure il mondo non lo ha riconosciuto. Venne fra i suoi, e i suoi non lo hanno accolto. A quanti però lo hanno accolto ha dato potere di diventare figli di Dio: a quelli che credono nel suo nome, i quali, non da sangue né da volere di carne né da volere di uomo, ma da Dio sono stati generati. </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nadal17d"/>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3175"/>
            <a:ext cx="9144000" cy="6865938"/>
          </a:xfrm>
          <a:prstGeom prst="rect">
            <a:avLst/>
          </a:prstGeom>
          <a:noFill/>
          <a:ln w="9525">
            <a:noFill/>
            <a:miter lim="800000"/>
            <a:headEnd/>
            <a:tailEnd/>
          </a:ln>
        </p:spPr>
      </p:pic>
      <p:sp>
        <p:nvSpPr>
          <p:cNvPr id="58371" name="Rettangolo 1"/>
          <p:cNvSpPr>
            <a:spLocks noChangeArrowheads="1"/>
          </p:cNvSpPr>
          <p:nvPr/>
        </p:nvSpPr>
        <p:spPr bwMode="auto">
          <a:xfrm>
            <a:off x="214313" y="44450"/>
            <a:ext cx="8715375" cy="3170238"/>
          </a:xfrm>
          <a:prstGeom prst="rect">
            <a:avLst/>
          </a:prstGeom>
          <a:solidFill>
            <a:srgbClr val="FFFFFF">
              <a:alpha val="79999"/>
            </a:srgbClr>
          </a:solid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E il Verbo si fece carne e venne ad abitare in mezzo a noi; e noi abbiamo contemplato la sua gloria, gloria come del Figlio unigenito che viene dal Padre, pieno di grazia e di verità. </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8" descr="http://www.christusrex.org/www1/terras/bt-nativ-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5563" y="0"/>
            <a:ext cx="9199563" cy="6858000"/>
          </a:xfrm>
          <a:prstGeom prst="rect">
            <a:avLst/>
          </a:prstGeom>
          <a:noFill/>
          <a:ln w="9525">
            <a:noFill/>
            <a:miter lim="800000"/>
            <a:headEnd/>
            <a:tailEnd/>
          </a:ln>
        </p:spPr>
      </p:pic>
      <p:sp>
        <p:nvSpPr>
          <p:cNvPr id="57347" name="Rettangolo 1"/>
          <p:cNvSpPr>
            <a:spLocks noChangeArrowheads="1"/>
          </p:cNvSpPr>
          <p:nvPr/>
        </p:nvSpPr>
        <p:spPr bwMode="auto">
          <a:xfrm>
            <a:off x="214313" y="71440"/>
            <a:ext cx="8643937" cy="3786188"/>
          </a:xfrm>
          <a:prstGeom prst="rect">
            <a:avLst/>
          </a:prstGeom>
          <a:solidFill>
            <a:srgbClr val="FFFFFF">
              <a:alpha val="80000"/>
            </a:srgbClr>
          </a:solidFill>
          <a:ln w="9525">
            <a:noFill/>
            <a:miter lim="800000"/>
            <a:headEnd/>
            <a:tailEnd/>
          </a:ln>
          <a:effectLst>
            <a:softEdge rad="63500"/>
          </a:effectLst>
        </p:spPr>
        <p:txBody>
          <a:bodyPr>
            <a:spAutoFit/>
          </a:bodyPr>
          <a:lstStyle/>
          <a:p>
            <a:pPr algn="just" eaLnBrk="0" hangingPunct="0">
              <a:defRPr/>
            </a:pPr>
            <a:r>
              <a:rPr lang="it-IT" sz="4000" dirty="0">
                <a:solidFill>
                  <a:srgbClr val="000000"/>
                </a:solidFill>
                <a:latin typeface="Calibri" pitchFamily="34" charset="0"/>
                <a:cs typeface="Times New Roman" pitchFamily="18" charset="0"/>
              </a:rPr>
              <a:t>Giovanni gli dà testimonianza e proclama: «Era di lui che io dissi: Colui che viene dopo di me è avanti a me, perché era prima di me». Dalla sua pienezza noi tutti abbiamo ricevuto:</a:t>
            </a:r>
          </a:p>
          <a:p>
            <a:pPr algn="just" eaLnBrk="0" hangingPunct="0">
              <a:defRPr/>
            </a:pPr>
            <a:r>
              <a:rPr lang="it-IT" sz="4000" dirty="0">
                <a:solidFill>
                  <a:srgbClr val="000000"/>
                </a:solidFill>
                <a:latin typeface="Calibri" pitchFamily="34" charset="0"/>
                <a:cs typeface="Times New Roman" pitchFamily="18" charset="0"/>
              </a:rPr>
              <a:t>grazia su grazia. </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N:\05 Fotografie\Gite\Terrasanta\Terrasanta 2005\Terrasanta 2005 06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71440"/>
            <a:ext cx="8643937" cy="3786188"/>
          </a:xfrm>
          <a:prstGeom prst="rect">
            <a:avLst/>
          </a:prstGeom>
          <a:solidFill>
            <a:srgbClr val="FFFFFF">
              <a:alpha val="80000"/>
            </a:srgbClr>
          </a:solidFill>
          <a:effectLst>
            <a:softEdge rad="63500"/>
          </a:effectLst>
        </p:spPr>
        <p:txBody>
          <a:bodyPr>
            <a:spAutoFit/>
          </a:bodyPr>
          <a:lstStyle/>
          <a:p>
            <a:pPr algn="just" eaLnBrk="0" hangingPunct="0">
              <a:defRPr/>
            </a:pPr>
            <a:r>
              <a:rPr lang="it-IT" sz="4000" b="1" dirty="0">
                <a:solidFill>
                  <a:srgbClr val="0000FF"/>
                </a:solidFill>
                <a:effectLst>
                  <a:outerShdw blurRad="38100" dist="38100" dir="2700000" algn="tl">
                    <a:srgbClr val="000000">
                      <a:alpha val="43137"/>
                    </a:srgbClr>
                  </a:outerShdw>
                </a:effectLst>
                <a:latin typeface="Calibri"/>
                <a:ea typeface="Times New Roman" pitchFamily="18" charset="0"/>
                <a:cs typeface="Times New Roman" pitchFamily="18" charset="0"/>
              </a:rPr>
              <a:t>Perché la Legge fu data per mezzo di Mosè, la grazia e la verità vennero per mezzo di Gesù Cristo. Dio, nessuno lo ha mai visto: il Figlio unigenito, che è Dio ed è nel seno del Padre, è lui che lo ha rivelato.</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2" descr="http://tillilh9821.altervista.org/albums/userpics/10001/nativity%7E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5357813" cy="6858000"/>
          </a:xfrm>
          <a:prstGeom prst="rect">
            <a:avLst/>
          </a:prstGeom>
          <a:noFill/>
          <a:ln w="9525">
            <a:noFill/>
            <a:miter lim="800000"/>
            <a:headEnd/>
            <a:tailEnd/>
          </a:ln>
        </p:spPr>
      </p:pic>
      <p:sp>
        <p:nvSpPr>
          <p:cNvPr id="61443"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1444"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presepe altare\presepealtare2010-01.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643"/>
            <a:ext cx="9144000" cy="685735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mn-lt"/>
              <a:cs typeface="+mn-cs"/>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secondo le Scritture, è salito al cielo, siede alla destra del Padre.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il suo regno non avrà fine. </a:t>
            </a:r>
            <a:endParaRPr lang="it-IT" dirty="0">
              <a:solidFill>
                <a:prstClr val="black"/>
              </a:solidFill>
              <a:latin typeface="Calibri"/>
              <a:cs typeface="+mn-cs"/>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4" descr="Natal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918325"/>
          </a:xfrm>
          <a:prstGeom prst="rect">
            <a:avLst/>
          </a:prstGeom>
          <a:noFill/>
          <a:ln w="9525">
            <a:noFill/>
            <a:miter lim="800000"/>
            <a:headEnd/>
            <a:tailEnd/>
          </a:ln>
        </p:spPr>
      </p:pic>
      <p:sp>
        <p:nvSpPr>
          <p:cNvPr id="2" name="Rettangolo 1"/>
          <p:cNvSpPr/>
          <p:nvPr/>
        </p:nvSpPr>
        <p:spPr>
          <a:xfrm>
            <a:off x="500034" y="285728"/>
            <a:ext cx="6572250" cy="2123658"/>
          </a:xfrm>
          <a:prstGeom prst="rect">
            <a:avLst/>
          </a:prstGeom>
          <a:solidFill>
            <a:srgbClr val="FFFFFF">
              <a:alpha val="69804"/>
            </a:srgbClr>
          </a:solidFill>
          <a:effectLst>
            <a:softEdge rad="63500"/>
          </a:effectLst>
        </p:spPr>
        <p:txBody>
          <a:bodyPr>
            <a:spAutoFit/>
          </a:bodyPr>
          <a:lstStyle/>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O Bambino mio divino, </a:t>
            </a:r>
          </a:p>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io ti vedo qui a tremar:</a:t>
            </a:r>
          </a:p>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o Dio beato!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ha parlato per mezzo dei profeti. </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Amen.</a:t>
            </a:r>
            <a:r>
              <a:rPr lang="it-IT" sz="4000" dirty="0">
                <a:solidFill>
                  <a:prstClr val="black"/>
                </a:solidFill>
                <a:effectLst>
                  <a:outerShdw blurRad="38100" dist="38100" dir="2700000" algn="tl">
                    <a:srgbClr val="000000">
                      <a:alpha val="43137"/>
                    </a:srgbClr>
                  </a:outerShdw>
                </a:effectLst>
                <a:latin typeface="Calibri"/>
                <a:cs typeface="+mn-cs"/>
              </a:rPr>
              <a:t> </a:t>
            </a:r>
            <a:endParaRPr lang="it-IT" dirty="0">
              <a:solidFill>
                <a:prstClr val="black"/>
              </a:solidFill>
              <a:latin typeface="Calibri"/>
              <a:cs typeface="+mn-cs"/>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mareli.altervista.org/ani/nativitamov.gif"/>
          <p:cNvPicPr>
            <a:picLocks noChangeAspect="1" noChangeArrowheads="1" noCrop="1"/>
          </p:cNvPicPr>
          <p:nvPr/>
        </p:nvPicPr>
        <p:blipFill>
          <a:blip r:embed="rId2" cstate="print"/>
          <a:srcRect/>
          <a:stretch>
            <a:fillRect/>
          </a:stretch>
        </p:blipFill>
        <p:spPr bwMode="auto">
          <a:xfrm>
            <a:off x="-1" y="0"/>
            <a:ext cx="9151805" cy="6858000"/>
          </a:xfrm>
          <a:prstGeom prst="rect">
            <a:avLst/>
          </a:prstGeom>
          <a:noFill/>
        </p:spPr>
      </p:pic>
      <p:sp>
        <p:nvSpPr>
          <p:cNvPr id="384001" name="Rectangle 1"/>
          <p:cNvSpPr>
            <a:spLocks noChangeArrowheads="1"/>
          </p:cNvSpPr>
          <p:nvPr/>
        </p:nvSpPr>
        <p:spPr bwMode="auto">
          <a:xfrm>
            <a:off x="1143000" y="428625"/>
            <a:ext cx="7358090" cy="1323439"/>
          </a:xfrm>
          <a:prstGeom prst="rect">
            <a:avLst/>
          </a:prstGeom>
          <a:noFill/>
          <a:ln w="9525">
            <a:noFill/>
            <a:miter lim="800000"/>
            <a:headEnd/>
            <a:tailEnd/>
          </a:ln>
          <a:effectLst/>
        </p:spPr>
        <p:txBody>
          <a:bodyPr wrap="square" anchor="ctr">
            <a:spAutoFit/>
          </a:bodyPr>
          <a:lstStyle/>
          <a:p>
            <a:pPr algn="ctr" eaLnBrk="0" hangingPunct="0">
              <a:defRPr/>
            </a:pP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Astro del ciel, </a:t>
            </a:r>
            <a:r>
              <a:rPr lang="it-IT" sz="4000" b="1" dirty="0" err="1"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Pargol</a:t>
            </a: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a:t>
            </a:r>
            <a:r>
              <a:rPr lang="it-IT" sz="4000" b="1" dirty="0" err="1"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divin</a:t>
            </a: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Mite Agnello Redentor! </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xmlns="" val="2503663274"/>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licca per immagine full size"/>
          <p:cNvPicPr>
            <a:picLocks noChangeAspect="1" noChangeArrowheads="1"/>
          </p:cNvPicPr>
          <p:nvPr/>
        </p:nvPicPr>
        <p:blipFill>
          <a:blip r:embed="rId2" cstate="print"/>
          <a:srcRect/>
          <a:stretch>
            <a:fillRect/>
          </a:stretch>
        </p:blipFill>
        <p:spPr bwMode="auto">
          <a:xfrm>
            <a:off x="0" y="1714500"/>
            <a:ext cx="9063038" cy="5143500"/>
          </a:xfrm>
          <a:prstGeom prst="rect">
            <a:avLst/>
          </a:prstGeom>
          <a:noFill/>
          <a:ln w="9525">
            <a:noFill/>
            <a:miter lim="800000"/>
            <a:headEnd/>
            <a:tailEnd/>
          </a:ln>
        </p:spPr>
      </p:pic>
      <p:sp>
        <p:nvSpPr>
          <p:cNvPr id="2" name="Rettangolo 1"/>
          <p:cNvSpPr/>
          <p:nvPr/>
        </p:nvSpPr>
        <p:spPr>
          <a:xfrm>
            <a:off x="428596" y="357166"/>
            <a:ext cx="8429683" cy="1323439"/>
          </a:xfrm>
          <a:prstGeom prst="rect">
            <a:avLst/>
          </a:prstGeom>
        </p:spPr>
        <p:txBody>
          <a:bodyPr wrap="square">
            <a:spAutoFit/>
          </a:bodyPr>
          <a:lstStyle/>
          <a:p>
            <a:pPr eaLnBrk="0" hangingPunct="0">
              <a:defRPr/>
            </a:pP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Tu che i vati da lungi sognar, </a:t>
            </a:r>
          </a:p>
          <a:p>
            <a:pPr eaLnBrk="0" hangingPunct="0">
              <a:defRPr/>
            </a:pP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tu che angeliche voci annunziar,</a:t>
            </a:r>
            <a:endParaRPr lang="it-IT"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9625768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0.31"/>
                                          </p:val>
                                        </p:tav>
                                        <p:tav tm="100000">
                                          <p:val>
                                            <p:strVal val="#ppt_y+0.31"/>
                                          </p:val>
                                        </p:tav>
                                      </p:tavLst>
                                    </p:anim>
                                    <p:anim calcmode="lin" valueType="num">
                                      <p:cBhvr>
                                        <p:cTn id="10" dur="3000" decel="50000" fill="hold">
                                          <p:stCondLst>
                                            <p:cond delay="20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0" decel="50000" fill="hold">
                                          <p:stCondLst>
                                            <p:cond delay="20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illilh9821.altervista.org/albums/userpics/10001/2647.jpg"/>
          <p:cNvPicPr>
            <a:picLocks noChangeAspect="1" noChangeArrowheads="1"/>
          </p:cNvPicPr>
          <p:nvPr/>
        </p:nvPicPr>
        <p:blipFill>
          <a:blip r:embed="rId2" cstate="print"/>
          <a:srcRect/>
          <a:stretch>
            <a:fillRect/>
          </a:stretch>
        </p:blipFill>
        <p:spPr bwMode="auto">
          <a:xfrm>
            <a:off x="0" y="0"/>
            <a:ext cx="9144000" cy="7143750"/>
          </a:xfrm>
          <a:prstGeom prst="rect">
            <a:avLst/>
          </a:prstGeom>
          <a:noFill/>
          <a:ln w="9525">
            <a:noFill/>
            <a:miter lim="800000"/>
            <a:headEnd/>
            <a:tailEnd/>
          </a:ln>
        </p:spPr>
      </p:pic>
      <p:sp>
        <p:nvSpPr>
          <p:cNvPr id="83971" name="Rettangolo 1"/>
          <p:cNvSpPr>
            <a:spLocks noChangeArrowheads="1"/>
          </p:cNvSpPr>
          <p:nvPr/>
        </p:nvSpPr>
        <p:spPr bwMode="auto">
          <a:xfrm>
            <a:off x="1928813" y="5000625"/>
            <a:ext cx="5715000" cy="1323439"/>
          </a:xfrm>
          <a:prstGeom prst="rect">
            <a:avLst/>
          </a:prstGeom>
          <a:noFill/>
          <a:ln w="9525">
            <a:noFill/>
            <a:miter lim="800000"/>
            <a:headEnd/>
            <a:tailEnd/>
          </a:ln>
        </p:spPr>
        <p:txBody>
          <a:bodyPr>
            <a:spAutoFit/>
          </a:bodyPr>
          <a:lstStyle/>
          <a:p>
            <a:pPr algn="just" eaLnBrk="0" hangingPunct="0"/>
            <a:r>
              <a:rPr lang="it-IT" sz="4000" b="1" dirty="0" smtClean="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Luce dona alle menti, pace infondi nei cuor!</a:t>
            </a:r>
            <a:endParaRPr lang="it-IT" sz="4000" dirty="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endParaRPr>
          </a:p>
        </p:txBody>
      </p:sp>
      <p:pic>
        <p:nvPicPr>
          <p:cNvPr id="4" name="Picture 2" descr="http://immareli.altervista.org/ani/ang02.gif"/>
          <p:cNvPicPr>
            <a:picLocks noChangeAspect="1" noChangeArrowheads="1" noCrop="1"/>
          </p:cNvPicPr>
          <p:nvPr/>
        </p:nvPicPr>
        <p:blipFill>
          <a:blip r:embed="rId3" cstate="print"/>
          <a:srcRect/>
          <a:stretch>
            <a:fillRect/>
          </a:stretch>
        </p:blipFill>
        <p:spPr bwMode="auto">
          <a:xfrm>
            <a:off x="0" y="0"/>
            <a:ext cx="2360004" cy="3214710"/>
          </a:xfrm>
          <a:prstGeom prst="rect">
            <a:avLst/>
          </a:prstGeom>
          <a:noFill/>
        </p:spPr>
      </p:pic>
    </p:spTree>
    <p:extLst>
      <p:ext uri="{BB962C8B-B14F-4D97-AF65-F5344CB8AC3E}">
        <p14:creationId xmlns:p14="http://schemas.microsoft.com/office/powerpoint/2010/main" xmlns="" val="29477018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cca per immagine full size"/>
          <p:cNvPicPr>
            <a:picLocks noChangeAspect="1" noChangeArrowheads="1"/>
          </p:cNvPicPr>
          <p:nvPr/>
        </p:nvPicPr>
        <p:blipFill>
          <a:blip r:embed="rId2" cstate="print"/>
          <a:srcRect/>
          <a:stretch>
            <a:fillRect/>
          </a:stretch>
        </p:blipFill>
        <p:spPr bwMode="auto">
          <a:xfrm>
            <a:off x="0" y="0"/>
            <a:ext cx="9144000" cy="6853238"/>
          </a:xfrm>
          <a:prstGeom prst="rect">
            <a:avLst/>
          </a:prstGeom>
          <a:noFill/>
          <a:ln w="9525">
            <a:noFill/>
            <a:miter lim="800000"/>
            <a:headEnd/>
            <a:tailEnd/>
          </a:ln>
        </p:spPr>
      </p:pic>
      <p:sp>
        <p:nvSpPr>
          <p:cNvPr id="84995" name="Rettangolo 1"/>
          <p:cNvSpPr>
            <a:spLocks noChangeArrowheads="1"/>
          </p:cNvSpPr>
          <p:nvPr/>
        </p:nvSpPr>
        <p:spPr bwMode="auto">
          <a:xfrm>
            <a:off x="3429000" y="0"/>
            <a:ext cx="5715000" cy="1323975"/>
          </a:xfrm>
          <a:prstGeom prst="rect">
            <a:avLst/>
          </a:prstGeom>
          <a:noFill/>
          <a:ln w="9525">
            <a:noFill/>
            <a:miter lim="800000"/>
            <a:headEnd/>
            <a:tailEnd/>
          </a:ln>
        </p:spPr>
        <p:txBody>
          <a:bodyPr>
            <a:spAutoFit/>
          </a:bodyPr>
          <a:lstStyle/>
          <a:p>
            <a:pPr algn="just" eaLnBrk="0" hangingPunct="0"/>
            <a:r>
              <a:rPr lang="it-IT" sz="4000" b="1" dirty="0" smtClean="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Luce dona alle menti, pace infondi nei cuor!</a:t>
            </a:r>
            <a:endParaRPr lang="it-IT" sz="4000" dirty="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xmlns="" val="7189725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immareli.altervista.org/ani/presepe03.gif"/>
          <p:cNvPicPr>
            <a:picLocks noChangeAspect="1" noChangeArrowheads="1" noCrop="1"/>
          </p:cNvPicPr>
          <p:nvPr/>
        </p:nvPicPr>
        <p:blipFill>
          <a:blip r:embed="rId2" cstate="print"/>
          <a:srcRect/>
          <a:stretch>
            <a:fillRect/>
          </a:stretch>
        </p:blipFill>
        <p:spPr bwMode="auto">
          <a:xfrm>
            <a:off x="0" y="0"/>
            <a:ext cx="9175080" cy="6858000"/>
          </a:xfrm>
          <a:prstGeom prst="rect">
            <a:avLst/>
          </a:prstGeom>
          <a:noFill/>
        </p:spPr>
      </p:pic>
      <p:sp>
        <p:nvSpPr>
          <p:cNvPr id="3" name="Rettangolo 2"/>
          <p:cNvSpPr/>
          <p:nvPr/>
        </p:nvSpPr>
        <p:spPr>
          <a:xfrm>
            <a:off x="714348" y="1428736"/>
            <a:ext cx="7429522" cy="1323439"/>
          </a:xfrm>
          <a:prstGeom prst="rect">
            <a:avLst/>
          </a:prstGeom>
        </p:spPr>
        <p:txBody>
          <a:bodyPr wrap="square">
            <a:spAutoFit/>
          </a:bodyPr>
          <a:lstStyle/>
          <a:p>
            <a:pPr algn="ctr" eaLnBrk="0" hangingPunct="0">
              <a:defRPr/>
            </a:pP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Astro del ciel, </a:t>
            </a:r>
            <a:r>
              <a:rPr lang="it-IT" sz="4000" b="1" dirty="0" err="1"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Pargol</a:t>
            </a: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a:t>
            </a:r>
            <a:r>
              <a:rPr lang="it-IT" sz="4000" b="1" dirty="0" err="1"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divin</a:t>
            </a: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Mite Agnello Redentor! </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xmlns="" val="1829827215"/>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tale 1"/>
          <p:cNvPicPr>
            <a:picLocks noChangeAspect="1" noChangeArrowheads="1"/>
          </p:cNvPicPr>
          <p:nvPr/>
        </p:nvPicPr>
        <p:blipFill>
          <a:blip r:embed="rId2" cstate="print"/>
          <a:srcRect/>
          <a:stretch>
            <a:fillRect/>
          </a:stretch>
        </p:blipFill>
        <p:spPr bwMode="auto">
          <a:xfrm>
            <a:off x="0" y="0"/>
            <a:ext cx="9144000" cy="6862763"/>
          </a:xfrm>
          <a:prstGeom prst="rect">
            <a:avLst/>
          </a:prstGeom>
          <a:noFill/>
          <a:ln w="9525">
            <a:noFill/>
            <a:miter lim="800000"/>
            <a:headEnd/>
            <a:tailEnd/>
          </a:ln>
        </p:spPr>
      </p:pic>
      <p:sp>
        <p:nvSpPr>
          <p:cNvPr id="4" name="Rettangolo 3"/>
          <p:cNvSpPr/>
          <p:nvPr/>
        </p:nvSpPr>
        <p:spPr>
          <a:xfrm>
            <a:off x="2500298" y="142875"/>
            <a:ext cx="6643702" cy="1323439"/>
          </a:xfrm>
          <a:prstGeom prst="rect">
            <a:avLst/>
          </a:prstGeom>
        </p:spPr>
        <p:txBody>
          <a:bodyPr wrap="square">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Tu di stirpe regale </a:t>
            </a:r>
            <a:r>
              <a:rPr lang="it-IT" sz="4000" b="1" dirty="0" err="1"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decor</a:t>
            </a: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tu virgineo mistico fior,</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xmlns="" val="19113197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illilh9821.altervista.org/albums/userpics/10001/2647.jpg"/>
          <p:cNvPicPr>
            <a:picLocks noChangeAspect="1" noChangeArrowheads="1"/>
          </p:cNvPicPr>
          <p:nvPr/>
        </p:nvPicPr>
        <p:blipFill>
          <a:blip r:embed="rId2" cstate="print"/>
          <a:srcRect/>
          <a:stretch>
            <a:fillRect/>
          </a:stretch>
        </p:blipFill>
        <p:spPr bwMode="auto">
          <a:xfrm>
            <a:off x="0" y="0"/>
            <a:ext cx="9144000" cy="7143750"/>
          </a:xfrm>
          <a:prstGeom prst="rect">
            <a:avLst/>
          </a:prstGeom>
          <a:noFill/>
          <a:ln w="9525">
            <a:noFill/>
            <a:miter lim="800000"/>
            <a:headEnd/>
            <a:tailEnd/>
          </a:ln>
        </p:spPr>
      </p:pic>
      <p:sp>
        <p:nvSpPr>
          <p:cNvPr id="83971" name="Rettangolo 1"/>
          <p:cNvSpPr>
            <a:spLocks noChangeArrowheads="1"/>
          </p:cNvSpPr>
          <p:nvPr/>
        </p:nvSpPr>
        <p:spPr bwMode="auto">
          <a:xfrm>
            <a:off x="1928813" y="5000625"/>
            <a:ext cx="5715000" cy="1323439"/>
          </a:xfrm>
          <a:prstGeom prst="rect">
            <a:avLst/>
          </a:prstGeom>
          <a:noFill/>
          <a:ln w="9525">
            <a:noFill/>
            <a:miter lim="800000"/>
            <a:headEnd/>
            <a:tailEnd/>
          </a:ln>
        </p:spPr>
        <p:txBody>
          <a:bodyPr>
            <a:spAutoFit/>
          </a:bodyPr>
          <a:lstStyle/>
          <a:p>
            <a:pPr algn="just" eaLnBrk="0" hangingPunct="0"/>
            <a:r>
              <a:rPr lang="it-IT" sz="4000" b="1" dirty="0" smtClean="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Luce dona alle menti, pace infondi nei cuor!</a:t>
            </a:r>
            <a:endParaRPr lang="it-IT" sz="4000" dirty="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endParaRPr>
          </a:p>
        </p:txBody>
      </p:sp>
      <p:pic>
        <p:nvPicPr>
          <p:cNvPr id="4" name="Picture 2" descr="http://immareli.altervista.org/ani/ang02.gif"/>
          <p:cNvPicPr>
            <a:picLocks noChangeAspect="1" noChangeArrowheads="1" noCrop="1"/>
          </p:cNvPicPr>
          <p:nvPr/>
        </p:nvPicPr>
        <p:blipFill>
          <a:blip r:embed="rId3" cstate="print"/>
          <a:srcRect/>
          <a:stretch>
            <a:fillRect/>
          </a:stretch>
        </p:blipFill>
        <p:spPr bwMode="auto">
          <a:xfrm>
            <a:off x="0" y="0"/>
            <a:ext cx="2360004" cy="3214710"/>
          </a:xfrm>
          <a:prstGeom prst="rect">
            <a:avLst/>
          </a:prstGeom>
          <a:noFill/>
        </p:spPr>
      </p:pic>
    </p:spTree>
    <p:extLst>
      <p:ext uri="{BB962C8B-B14F-4D97-AF65-F5344CB8AC3E}">
        <p14:creationId xmlns:p14="http://schemas.microsoft.com/office/powerpoint/2010/main" xmlns="" val="855187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cca per immagine full size"/>
          <p:cNvPicPr>
            <a:picLocks noChangeAspect="1" noChangeArrowheads="1"/>
          </p:cNvPicPr>
          <p:nvPr/>
        </p:nvPicPr>
        <p:blipFill>
          <a:blip r:embed="rId2" cstate="print"/>
          <a:srcRect/>
          <a:stretch>
            <a:fillRect/>
          </a:stretch>
        </p:blipFill>
        <p:spPr bwMode="auto">
          <a:xfrm>
            <a:off x="0" y="0"/>
            <a:ext cx="9144000" cy="6853238"/>
          </a:xfrm>
          <a:prstGeom prst="rect">
            <a:avLst/>
          </a:prstGeom>
          <a:noFill/>
          <a:ln w="9525">
            <a:noFill/>
            <a:miter lim="800000"/>
            <a:headEnd/>
            <a:tailEnd/>
          </a:ln>
        </p:spPr>
      </p:pic>
      <p:sp>
        <p:nvSpPr>
          <p:cNvPr id="84995" name="Rettangolo 1"/>
          <p:cNvSpPr>
            <a:spLocks noChangeArrowheads="1"/>
          </p:cNvSpPr>
          <p:nvPr/>
        </p:nvSpPr>
        <p:spPr bwMode="auto">
          <a:xfrm>
            <a:off x="3429000" y="0"/>
            <a:ext cx="5715000" cy="1323975"/>
          </a:xfrm>
          <a:prstGeom prst="rect">
            <a:avLst/>
          </a:prstGeom>
          <a:noFill/>
          <a:ln w="9525">
            <a:noFill/>
            <a:miter lim="800000"/>
            <a:headEnd/>
            <a:tailEnd/>
          </a:ln>
        </p:spPr>
        <p:txBody>
          <a:bodyPr>
            <a:spAutoFit/>
          </a:bodyPr>
          <a:lstStyle/>
          <a:p>
            <a:pPr algn="just" eaLnBrk="0" hangingPunct="0"/>
            <a:r>
              <a:rPr lang="it-IT" sz="4000" b="1" dirty="0" smtClean="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Luce dona alle menti, pace infondi nei cuor!</a:t>
            </a:r>
            <a:endParaRPr lang="it-IT" sz="4000" dirty="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xmlns="" val="23509117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Diapositiva7"/>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9588"/>
          </a:xfrm>
          <a:prstGeom prst="rect">
            <a:avLst/>
          </a:prstGeom>
          <a:noFill/>
          <a:ln w="9525">
            <a:noFill/>
            <a:miter lim="800000"/>
            <a:headEnd/>
            <a:tailEnd/>
          </a:ln>
        </p:spPr>
      </p:pic>
      <p:sp>
        <p:nvSpPr>
          <p:cNvPr id="428033" name="Rectangle 1"/>
          <p:cNvSpPr>
            <a:spLocks noChangeArrowheads="1"/>
          </p:cNvSpPr>
          <p:nvPr/>
        </p:nvSpPr>
        <p:spPr bwMode="auto">
          <a:xfrm>
            <a:off x="1571604" y="0"/>
            <a:ext cx="5715041"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Ah, quanto ti costò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l'avermi amato.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Natal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85750" y="0"/>
            <a:ext cx="7358084" cy="1323439"/>
          </a:xfrm>
          <a:prstGeom prst="rect">
            <a:avLst/>
          </a:prstGeom>
        </p:spPr>
        <p:txBody>
          <a:bodyPr wrap="square">
            <a:spAutoFit/>
          </a:bodyPr>
          <a:lstStyle/>
          <a:p>
            <a:pPr algn="ctr" eaLnBrk="0" hangingPunct="0">
              <a:defRPr/>
            </a:pP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Astro del ciel, </a:t>
            </a:r>
            <a:r>
              <a:rPr lang="it-IT" sz="4000" b="1" dirty="0" err="1"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Pargol</a:t>
            </a: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a:t>
            </a:r>
            <a:r>
              <a:rPr lang="it-IT" sz="4000" b="1" dirty="0" err="1"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divin</a:t>
            </a: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Mite Agnello Redentor! </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xmlns="" val="23076772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http://immareli.altervista.org/ani/presepe07.gif"/>
          <p:cNvPicPr>
            <a:picLocks noChangeAspect="1" noChangeArrowheads="1" noCrop="1"/>
          </p:cNvPicPr>
          <p:nvPr/>
        </p:nvPicPr>
        <p:blipFill>
          <a:blip r:embed="rId2" cstate="print"/>
          <a:srcRect/>
          <a:stretch>
            <a:fillRect/>
          </a:stretch>
        </p:blipFill>
        <p:spPr bwMode="auto">
          <a:xfrm>
            <a:off x="1285852" y="928670"/>
            <a:ext cx="6352348" cy="5786478"/>
          </a:xfrm>
          <a:prstGeom prst="rect">
            <a:avLst/>
          </a:prstGeom>
          <a:noFill/>
        </p:spPr>
      </p:pic>
      <p:sp>
        <p:nvSpPr>
          <p:cNvPr id="2" name="Rettangolo 1"/>
          <p:cNvSpPr/>
          <p:nvPr/>
        </p:nvSpPr>
        <p:spPr>
          <a:xfrm>
            <a:off x="571472" y="142852"/>
            <a:ext cx="7858150" cy="1323439"/>
          </a:xfrm>
          <a:prstGeom prst="rect">
            <a:avLst/>
          </a:prstGeom>
        </p:spPr>
        <p:txBody>
          <a:bodyPr wrap="square">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Tu disceso a scontare l'</a:t>
            </a:r>
            <a:r>
              <a:rPr lang="it-IT" sz="4000" b="1" dirty="0" err="1"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error</a:t>
            </a:r>
            <a:r>
              <a:rPr lang="it-IT" sz="4000" b="1"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tu sol nato a parlare d'amor.</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xmlns="" val="1017020289"/>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illilh9821.altervista.org/albums/userpics/10001/2647.jpg"/>
          <p:cNvPicPr>
            <a:picLocks noChangeAspect="1" noChangeArrowheads="1"/>
          </p:cNvPicPr>
          <p:nvPr/>
        </p:nvPicPr>
        <p:blipFill>
          <a:blip r:embed="rId2" cstate="print"/>
          <a:srcRect/>
          <a:stretch>
            <a:fillRect/>
          </a:stretch>
        </p:blipFill>
        <p:spPr bwMode="auto">
          <a:xfrm>
            <a:off x="0" y="0"/>
            <a:ext cx="9144000" cy="7143750"/>
          </a:xfrm>
          <a:prstGeom prst="rect">
            <a:avLst/>
          </a:prstGeom>
          <a:noFill/>
          <a:ln w="9525">
            <a:noFill/>
            <a:miter lim="800000"/>
            <a:headEnd/>
            <a:tailEnd/>
          </a:ln>
        </p:spPr>
      </p:pic>
      <p:sp>
        <p:nvSpPr>
          <p:cNvPr id="83971" name="Rettangolo 1"/>
          <p:cNvSpPr>
            <a:spLocks noChangeArrowheads="1"/>
          </p:cNvSpPr>
          <p:nvPr/>
        </p:nvSpPr>
        <p:spPr bwMode="auto">
          <a:xfrm>
            <a:off x="1928813" y="5000625"/>
            <a:ext cx="5715000" cy="1323439"/>
          </a:xfrm>
          <a:prstGeom prst="rect">
            <a:avLst/>
          </a:prstGeom>
          <a:noFill/>
          <a:ln w="9525">
            <a:noFill/>
            <a:miter lim="800000"/>
            <a:headEnd/>
            <a:tailEnd/>
          </a:ln>
        </p:spPr>
        <p:txBody>
          <a:bodyPr>
            <a:spAutoFit/>
          </a:bodyPr>
          <a:lstStyle/>
          <a:p>
            <a:pPr algn="just" eaLnBrk="0" hangingPunct="0"/>
            <a:r>
              <a:rPr lang="it-IT" sz="4000" b="1" dirty="0" smtClean="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Luce dona alle menti, pace infondi nei cuor!</a:t>
            </a:r>
            <a:endParaRPr lang="it-IT" sz="4000" dirty="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endParaRPr>
          </a:p>
        </p:txBody>
      </p:sp>
      <p:pic>
        <p:nvPicPr>
          <p:cNvPr id="4" name="Picture 2" descr="http://immareli.altervista.org/ani/ang02.gif"/>
          <p:cNvPicPr>
            <a:picLocks noChangeAspect="1" noChangeArrowheads="1" noCrop="1"/>
          </p:cNvPicPr>
          <p:nvPr/>
        </p:nvPicPr>
        <p:blipFill>
          <a:blip r:embed="rId3" cstate="print"/>
          <a:srcRect/>
          <a:stretch>
            <a:fillRect/>
          </a:stretch>
        </p:blipFill>
        <p:spPr bwMode="auto">
          <a:xfrm>
            <a:off x="-214346" y="0"/>
            <a:ext cx="2360004" cy="3214710"/>
          </a:xfrm>
          <a:prstGeom prst="rect">
            <a:avLst/>
          </a:prstGeom>
          <a:noFill/>
        </p:spPr>
      </p:pic>
    </p:spTree>
    <p:extLst>
      <p:ext uri="{BB962C8B-B14F-4D97-AF65-F5344CB8AC3E}">
        <p14:creationId xmlns:p14="http://schemas.microsoft.com/office/powerpoint/2010/main" xmlns="" val="12201321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cca per immagine full size"/>
          <p:cNvPicPr>
            <a:picLocks noChangeAspect="1" noChangeArrowheads="1"/>
          </p:cNvPicPr>
          <p:nvPr/>
        </p:nvPicPr>
        <p:blipFill>
          <a:blip r:embed="rId2" cstate="print"/>
          <a:srcRect/>
          <a:stretch>
            <a:fillRect/>
          </a:stretch>
        </p:blipFill>
        <p:spPr bwMode="auto">
          <a:xfrm>
            <a:off x="0" y="0"/>
            <a:ext cx="9144000" cy="6853238"/>
          </a:xfrm>
          <a:prstGeom prst="rect">
            <a:avLst/>
          </a:prstGeom>
          <a:noFill/>
          <a:ln w="9525">
            <a:noFill/>
            <a:miter lim="800000"/>
            <a:headEnd/>
            <a:tailEnd/>
          </a:ln>
        </p:spPr>
      </p:pic>
      <p:sp>
        <p:nvSpPr>
          <p:cNvPr id="84995" name="Rettangolo 1"/>
          <p:cNvSpPr>
            <a:spLocks noChangeArrowheads="1"/>
          </p:cNvSpPr>
          <p:nvPr/>
        </p:nvSpPr>
        <p:spPr bwMode="auto">
          <a:xfrm>
            <a:off x="3429000" y="0"/>
            <a:ext cx="5715000" cy="1323975"/>
          </a:xfrm>
          <a:prstGeom prst="rect">
            <a:avLst/>
          </a:prstGeom>
          <a:noFill/>
          <a:ln w="9525">
            <a:noFill/>
            <a:miter lim="800000"/>
            <a:headEnd/>
            <a:tailEnd/>
          </a:ln>
        </p:spPr>
        <p:txBody>
          <a:bodyPr>
            <a:spAutoFit/>
          </a:bodyPr>
          <a:lstStyle/>
          <a:p>
            <a:pPr algn="just" eaLnBrk="0" hangingPunct="0"/>
            <a:r>
              <a:rPr lang="it-IT" sz="4000" b="1" dirty="0" smtClean="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Luce dona alle menti, pace infondi nei cuor!</a:t>
            </a:r>
            <a:endParaRPr lang="it-IT" sz="4000" dirty="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xmlns="" val="39738369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solidFill>
                  <a:prstClr val="black"/>
                </a:solidFill>
                <a:latin typeface="Calibri"/>
                <a:cs typeface="Times New Roman" pitchFamily="18" charset="0"/>
              </a:rPr>
              <a:t>Il Signore sia con voi.</a:t>
            </a:r>
            <a:endParaRPr lang="it-IT" sz="4400" dirty="0">
              <a:solidFill>
                <a:prstClr val="black"/>
              </a:solidFill>
              <a:latin typeface="Calibri"/>
            </a:endParaRPr>
          </a:p>
          <a:p>
            <a:pPr algn="just" eaLnBrk="0" hangingPunct="0">
              <a:defRPr/>
            </a:pPr>
            <a:r>
              <a:rPr lang="it-IT" sz="4400" b="1" dirty="0">
                <a:solidFill>
                  <a:prstClr val="black"/>
                </a:solidFill>
                <a:latin typeface="Calibri"/>
                <a:cs typeface="Times New Roman" pitchFamily="18" charset="0"/>
              </a:rPr>
              <a:t>E con il tuo spirito. </a:t>
            </a:r>
            <a:endParaRPr lang="it-IT" sz="4400" dirty="0">
              <a:solidFill>
                <a:prstClr val="black"/>
              </a:solidFill>
              <a:latin typeface="Calibri"/>
            </a:endParaRPr>
          </a:p>
          <a:p>
            <a:pPr algn="just" eaLnBrk="0" hangingPunct="0">
              <a:defRPr/>
            </a:pPr>
            <a:endParaRPr lang="it-IT" sz="4400" dirty="0">
              <a:solidFill>
                <a:prstClr val="black"/>
              </a:solidFill>
              <a:latin typeface="Calibri"/>
              <a:cs typeface="Times New Roman" pitchFamily="18" charset="0"/>
            </a:endParaRPr>
          </a:p>
          <a:p>
            <a:pPr algn="just" eaLnBrk="0" hangingPunct="0">
              <a:defRPr/>
            </a:pPr>
            <a:r>
              <a:rPr lang="it-IT" sz="4400" dirty="0">
                <a:solidFill>
                  <a:prstClr val="black"/>
                </a:solidFill>
                <a:latin typeface="Calibri"/>
                <a:cs typeface="Times New Roman" pitchFamily="18" charset="0"/>
              </a:rPr>
              <a:t>In alto i nostri cuori.</a:t>
            </a:r>
            <a:endParaRPr lang="it-IT" sz="4400" dirty="0">
              <a:solidFill>
                <a:prstClr val="black"/>
              </a:solidFill>
              <a:latin typeface="Calibri"/>
            </a:endParaRPr>
          </a:p>
          <a:p>
            <a:pPr algn="just" eaLnBrk="0" hangingPunct="0">
              <a:defRPr/>
            </a:pPr>
            <a:r>
              <a:rPr lang="it-IT" sz="4400" b="1" dirty="0">
                <a:solidFill>
                  <a:prstClr val="black"/>
                </a:solidFill>
                <a:latin typeface="Calibri"/>
                <a:cs typeface="Times New Roman" pitchFamily="18" charset="0"/>
              </a:rPr>
              <a:t>Sono rivolti al Signore. </a:t>
            </a:r>
            <a:endParaRPr lang="it-IT" sz="4400" dirty="0">
              <a:solidFill>
                <a:prstClr val="black"/>
              </a:solidFill>
              <a:latin typeface="Calibri"/>
            </a:endParaRPr>
          </a:p>
          <a:p>
            <a:pPr algn="just" eaLnBrk="0" hangingPunct="0">
              <a:defRPr/>
            </a:pPr>
            <a:endParaRPr lang="it-IT" sz="4400" dirty="0">
              <a:solidFill>
                <a:prstClr val="black"/>
              </a:solidFill>
              <a:latin typeface="Calibri"/>
              <a:cs typeface="Times New Roman" pitchFamily="18" charset="0"/>
            </a:endParaRPr>
          </a:p>
          <a:p>
            <a:pPr algn="just" eaLnBrk="0" hangingPunct="0">
              <a:defRPr/>
            </a:pPr>
            <a:r>
              <a:rPr lang="it-IT" sz="4400" dirty="0">
                <a:solidFill>
                  <a:prstClr val="black"/>
                </a:solidFill>
                <a:latin typeface="Calibri"/>
                <a:cs typeface="Times New Roman" pitchFamily="18" charset="0"/>
              </a:rPr>
              <a:t>Rendiamo grazie al Signore nostro Dio.</a:t>
            </a:r>
            <a:endParaRPr lang="it-IT" sz="4400" dirty="0">
              <a:solidFill>
                <a:prstClr val="black"/>
              </a:solidFill>
              <a:latin typeface="Calibri"/>
            </a:endParaRPr>
          </a:p>
          <a:p>
            <a:pPr algn="just" eaLnBrk="0" hangingPunct="0">
              <a:defRPr/>
            </a:pPr>
            <a:r>
              <a:rPr lang="it-IT" sz="4400" b="1" dirty="0">
                <a:solidFill>
                  <a:prstClr val="black"/>
                </a:solidFill>
                <a:latin typeface="Calibri"/>
                <a:cs typeface="Times New Roman" pitchFamily="18" charset="0"/>
              </a:rPr>
              <a:t>È cosa buona e giusta. </a:t>
            </a:r>
            <a:endParaRPr lang="it-IT" sz="4400" dirty="0">
              <a:solidFill>
                <a:prstClr val="black"/>
              </a:solidFill>
              <a:latin typeface="Calibri"/>
            </a:endParaRPr>
          </a:p>
        </p:txBody>
      </p:sp>
    </p:spTree>
    <p:extLst>
      <p:ext uri="{BB962C8B-B14F-4D97-AF65-F5344CB8AC3E}">
        <p14:creationId xmlns:p14="http://schemas.microsoft.com/office/powerpoint/2010/main" xmlns="" val="1717463435"/>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91561698"/>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8" descr="http://www.micromedia.unisal.it/Natale.gif"/>
          <p:cNvPicPr>
            <a:picLocks noChangeAspect="1" noChangeArrowheads="1" noCrop="1"/>
          </p:cNvPicPr>
          <p:nvPr/>
        </p:nvPicPr>
        <p:blipFill>
          <a:blip r:embed="rId2" cstate="print"/>
          <a:srcRect/>
          <a:stretch>
            <a:fillRect/>
          </a:stretch>
        </p:blipFill>
        <p:spPr bwMode="auto">
          <a:xfrm>
            <a:off x="285750" y="0"/>
            <a:ext cx="8858250" cy="6962775"/>
          </a:xfrm>
          <a:prstGeom prst="rect">
            <a:avLst/>
          </a:prstGeom>
          <a:noFill/>
          <a:ln w="9525">
            <a:noFill/>
            <a:miter lim="800000"/>
            <a:headEnd/>
            <a:tailEnd/>
          </a:ln>
        </p:spPr>
      </p:pic>
      <p:sp>
        <p:nvSpPr>
          <p:cNvPr id="8" name="CasellaDiTesto 7"/>
          <p:cNvSpPr txBox="1"/>
          <p:nvPr/>
        </p:nvSpPr>
        <p:spPr>
          <a:xfrm>
            <a:off x="1474515" y="5093007"/>
            <a:ext cx="6480719" cy="1323439"/>
          </a:xfrm>
          <a:prstGeom prst="rect">
            <a:avLst/>
          </a:prstGeom>
          <a:solidFill>
            <a:srgbClr val="FFFFFF">
              <a:alpha val="45098"/>
            </a:srgbClr>
          </a:solidFill>
        </p:spPr>
        <p:txBody>
          <a:bodyPr wrap="square">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Santo,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Santo, Osanna</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9" descr="xangel32"/>
          <p:cNvPicPr>
            <a:picLocks noChangeAspect="1" noChangeArrowheads="1"/>
          </p:cNvPicPr>
          <p:nvPr/>
        </p:nvPicPr>
        <p:blipFill>
          <a:blip r:embed="rId2" cstate="print"/>
          <a:srcRect/>
          <a:stretch>
            <a:fillRect/>
          </a:stretch>
        </p:blipFill>
        <p:spPr bwMode="auto">
          <a:xfrm>
            <a:off x="2928938" y="3417888"/>
            <a:ext cx="3571875" cy="3440112"/>
          </a:xfrm>
          <a:prstGeom prst="rect">
            <a:avLst/>
          </a:prstGeom>
          <a:noFill/>
          <a:ln w="9525" algn="ctr">
            <a:noFill/>
            <a:miter lim="800000"/>
            <a:headEnd/>
            <a:tailEnd/>
          </a:ln>
        </p:spPr>
      </p:pic>
      <p:pic>
        <p:nvPicPr>
          <p:cNvPr id="83971" name="Picture 10" descr="xangel38"/>
          <p:cNvPicPr>
            <a:picLocks noChangeAspect="1" noChangeArrowheads="1"/>
          </p:cNvPicPr>
          <p:nvPr/>
        </p:nvPicPr>
        <p:blipFill>
          <a:blip r:embed="rId3" cstate="print"/>
          <a:srcRect/>
          <a:stretch>
            <a:fillRect/>
          </a:stretch>
        </p:blipFill>
        <p:spPr bwMode="auto">
          <a:xfrm>
            <a:off x="6129338" y="857250"/>
            <a:ext cx="2705100" cy="3429000"/>
          </a:xfrm>
          <a:prstGeom prst="rect">
            <a:avLst/>
          </a:prstGeom>
          <a:noFill/>
          <a:ln w="9525" algn="ctr">
            <a:noFill/>
            <a:miter lim="800000"/>
            <a:headEnd/>
            <a:tailEnd/>
          </a:ln>
        </p:spPr>
      </p:pic>
      <p:sp>
        <p:nvSpPr>
          <p:cNvPr id="3" name="CasellaDiTesto 2"/>
          <p:cNvSpPr txBox="1"/>
          <p:nvPr/>
        </p:nvSpPr>
        <p:spPr>
          <a:xfrm>
            <a:off x="928662" y="214290"/>
            <a:ext cx="7643866" cy="1938992"/>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algn="ctr" eaLnBrk="0" hangingPunct="0">
              <a:defRPr/>
            </a:pP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pic>
        <p:nvPicPr>
          <p:cNvPr id="83973" name="Picture 8" descr="xangel36"/>
          <p:cNvPicPr>
            <a:picLocks noChangeAspect="1" noChangeArrowheads="1"/>
          </p:cNvPicPr>
          <p:nvPr/>
        </p:nvPicPr>
        <p:blipFill>
          <a:blip r:embed="rId4" cstate="print"/>
          <a:srcRect/>
          <a:stretch>
            <a:fillRect/>
          </a:stretch>
        </p:blipFill>
        <p:spPr bwMode="auto">
          <a:xfrm>
            <a:off x="428625" y="1357313"/>
            <a:ext cx="3071813" cy="3071812"/>
          </a:xfrm>
          <a:prstGeom prst="rect">
            <a:avLst/>
          </a:prstGeom>
          <a:noFill/>
          <a:ln w="9525" algn="ctr">
            <a:noFill/>
            <a:miter lim="800000"/>
            <a:headEnd/>
            <a:tailEnd/>
          </a:ln>
        </p:spPr>
      </p:pic>
      <p:sp>
        <p:nvSpPr>
          <p:cNvPr id="5" name="Rettangolo 4"/>
          <p:cNvSpPr/>
          <p:nvPr/>
        </p:nvSpPr>
        <p:spPr>
          <a:xfrm>
            <a:off x="1371728" y="3265430"/>
            <a:ext cx="7200800" cy="1323439"/>
          </a:xfrm>
          <a:prstGeom prst="rect">
            <a:avLst/>
          </a:prstGeom>
          <a:solidFill>
            <a:srgbClr val="FFFFFF">
              <a:alpha val="69804"/>
            </a:srgbClr>
          </a:solidFill>
          <a:effectLst>
            <a:softEdge rad="127000"/>
          </a:effectLst>
        </p:spPr>
        <p:txBody>
          <a:bodyPr wrap="square">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xmlns="" val="86619883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4" descr="Natal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3286116" y="142852"/>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e la terra o Signore, </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pieni di </a:t>
            </a:r>
            <a:r>
              <a:rPr lang="it-IT" sz="4000" b="1" spc="150" dirty="0" smtClean="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Te</a:t>
            </a:r>
            <a:endPar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endParaRPr>
          </a:p>
        </p:txBody>
      </p:sp>
      <p:sp>
        <p:nvSpPr>
          <p:cNvPr id="4" name="CasellaDiTesto 3"/>
          <p:cNvSpPr txBox="1"/>
          <p:nvPr/>
        </p:nvSpPr>
        <p:spPr>
          <a:xfrm>
            <a:off x="571472" y="4643446"/>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I cieli e la terra o Signore, </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sono pieni di Te</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9" descr="xangel32"/>
          <p:cNvPicPr>
            <a:picLocks noChangeAspect="1" noChangeArrowheads="1"/>
          </p:cNvPicPr>
          <p:nvPr/>
        </p:nvPicPr>
        <p:blipFill>
          <a:blip r:embed="rId2" cstate="print"/>
          <a:srcRect/>
          <a:stretch>
            <a:fillRect/>
          </a:stretch>
        </p:blipFill>
        <p:spPr bwMode="auto">
          <a:xfrm>
            <a:off x="2928938" y="3417888"/>
            <a:ext cx="3571875" cy="3440112"/>
          </a:xfrm>
          <a:prstGeom prst="rect">
            <a:avLst/>
          </a:prstGeom>
          <a:noFill/>
          <a:ln w="9525" algn="ctr">
            <a:noFill/>
            <a:miter lim="800000"/>
            <a:headEnd/>
            <a:tailEnd/>
          </a:ln>
        </p:spPr>
      </p:pic>
      <p:pic>
        <p:nvPicPr>
          <p:cNvPr id="83971" name="Picture 10" descr="xangel38"/>
          <p:cNvPicPr>
            <a:picLocks noChangeAspect="1" noChangeArrowheads="1"/>
          </p:cNvPicPr>
          <p:nvPr/>
        </p:nvPicPr>
        <p:blipFill>
          <a:blip r:embed="rId3" cstate="print"/>
          <a:srcRect/>
          <a:stretch>
            <a:fillRect/>
          </a:stretch>
        </p:blipFill>
        <p:spPr bwMode="auto">
          <a:xfrm>
            <a:off x="6129338" y="857250"/>
            <a:ext cx="2705100" cy="3429000"/>
          </a:xfrm>
          <a:prstGeom prst="rect">
            <a:avLst/>
          </a:prstGeom>
          <a:noFill/>
          <a:ln w="9525" algn="ctr">
            <a:noFill/>
            <a:miter lim="800000"/>
            <a:headEnd/>
            <a:tailEnd/>
          </a:ln>
        </p:spPr>
      </p:pic>
      <p:sp>
        <p:nvSpPr>
          <p:cNvPr id="3" name="CasellaDiTesto 2"/>
          <p:cNvSpPr txBox="1"/>
          <p:nvPr/>
        </p:nvSpPr>
        <p:spPr>
          <a:xfrm>
            <a:off x="928662" y="214290"/>
            <a:ext cx="7643866" cy="1938992"/>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algn="ctr" eaLnBrk="0" hangingPunct="0">
              <a:defRPr/>
            </a:pP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pic>
        <p:nvPicPr>
          <p:cNvPr id="83973" name="Picture 8" descr="xangel36"/>
          <p:cNvPicPr>
            <a:picLocks noChangeAspect="1" noChangeArrowheads="1"/>
          </p:cNvPicPr>
          <p:nvPr/>
        </p:nvPicPr>
        <p:blipFill>
          <a:blip r:embed="rId4" cstate="print"/>
          <a:srcRect/>
          <a:stretch>
            <a:fillRect/>
          </a:stretch>
        </p:blipFill>
        <p:spPr bwMode="auto">
          <a:xfrm>
            <a:off x="428625" y="1357313"/>
            <a:ext cx="3071813" cy="3071812"/>
          </a:xfrm>
          <a:prstGeom prst="rect">
            <a:avLst/>
          </a:prstGeom>
          <a:noFill/>
          <a:ln w="9525" algn="ctr">
            <a:noFill/>
            <a:miter lim="800000"/>
            <a:headEnd/>
            <a:tailEnd/>
          </a:ln>
        </p:spPr>
      </p:pic>
      <p:sp>
        <p:nvSpPr>
          <p:cNvPr id="5" name="Rettangolo 4"/>
          <p:cNvSpPr/>
          <p:nvPr/>
        </p:nvSpPr>
        <p:spPr>
          <a:xfrm>
            <a:off x="1371728" y="3265430"/>
            <a:ext cx="7200800" cy="1323439"/>
          </a:xfrm>
          <a:prstGeom prst="rect">
            <a:avLst/>
          </a:prstGeom>
          <a:solidFill>
            <a:srgbClr val="FFFFFF">
              <a:alpha val="69804"/>
            </a:srgbClr>
          </a:solidFill>
          <a:effectLst>
            <a:softEdge rad="127000"/>
          </a:effectLst>
        </p:spPr>
        <p:txBody>
          <a:bodyPr wrap="square">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xmlns="" val="98418508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atività"/>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972300"/>
          </a:xfrm>
          <a:prstGeom prst="rect">
            <a:avLst/>
          </a:prstGeom>
          <a:noFill/>
          <a:ln w="9525">
            <a:noFill/>
            <a:miter lim="800000"/>
            <a:headEnd/>
            <a:tailEnd/>
          </a:ln>
        </p:spPr>
      </p:pic>
      <p:sp>
        <p:nvSpPr>
          <p:cNvPr id="428033" name="Rectangle 1"/>
          <p:cNvSpPr>
            <a:spLocks noChangeArrowheads="1"/>
          </p:cNvSpPr>
          <p:nvPr/>
        </p:nvSpPr>
        <p:spPr bwMode="auto">
          <a:xfrm>
            <a:off x="1928794" y="0"/>
            <a:ext cx="5500726"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Ah, quanto ti costò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l'avermi amato.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licca per immagine full size"/>
          <p:cNvPicPr>
            <a:picLocks noChangeAspect="1" noChangeArrowheads="1"/>
          </p:cNvPicPr>
          <p:nvPr/>
        </p:nvPicPr>
        <p:blipFill>
          <a:blip r:embed="rId2" cstate="print"/>
          <a:srcRect/>
          <a:stretch>
            <a:fillRect/>
          </a:stretch>
        </p:blipFill>
        <p:spPr bwMode="auto">
          <a:xfrm>
            <a:off x="0" y="0"/>
            <a:ext cx="9139238" cy="6858000"/>
          </a:xfrm>
          <a:prstGeom prst="rect">
            <a:avLst/>
          </a:prstGeom>
          <a:noFill/>
          <a:ln w="9525">
            <a:noFill/>
            <a:miter lim="800000"/>
            <a:headEnd/>
            <a:tailEnd/>
          </a:ln>
        </p:spPr>
      </p:pic>
      <p:sp>
        <p:nvSpPr>
          <p:cNvPr id="3" name="CasellaDiTesto 2"/>
          <p:cNvSpPr txBox="1"/>
          <p:nvPr/>
        </p:nvSpPr>
        <p:spPr>
          <a:xfrm>
            <a:off x="285720" y="214290"/>
            <a:ext cx="8069074" cy="1323439"/>
          </a:xfrm>
          <a:prstGeom prst="rect">
            <a:avLst/>
          </a:prstGeom>
          <a:solidFill>
            <a:srgbClr val="FFFFFF">
              <a:alpha val="69804"/>
            </a:srgbClr>
          </a:solidFill>
          <a:effectLst>
            <a:softEdge rad="127000"/>
          </a:effectLst>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colui che viene, </a:t>
            </a:r>
          </a:p>
          <a:p>
            <a:pPr algn="ct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nel nome del Signor </a:t>
            </a:r>
          </a:p>
        </p:txBody>
      </p:sp>
      <p:sp>
        <p:nvSpPr>
          <p:cNvPr id="6" name="CasellaDiTesto 5"/>
          <p:cNvSpPr txBox="1"/>
          <p:nvPr/>
        </p:nvSpPr>
        <p:spPr>
          <a:xfrm>
            <a:off x="611560" y="4869160"/>
            <a:ext cx="7743234" cy="1692771"/>
          </a:xfrm>
          <a:prstGeom prst="rect">
            <a:avLst/>
          </a:prstGeom>
          <a:solidFill>
            <a:srgbClr val="FFFFFF">
              <a:alpha val="69804"/>
            </a:srgbClr>
          </a:solidFill>
          <a:effectLst>
            <a:softEdge rad="127000"/>
          </a:effectLst>
        </p:spPr>
        <p:txBody>
          <a:bodyPr wrap="square">
            <a:spAutoFit/>
          </a:bodyPr>
          <a:lstStyle/>
          <a:p>
            <a:pPr algn="ct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colui che viene, </a:t>
            </a:r>
          </a:p>
          <a:p>
            <a:pPr algn="ct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nel nome del Signor </a:t>
            </a:r>
          </a:p>
          <a:p>
            <a:pPr>
              <a:defRPr/>
            </a:pPr>
            <a:endParaRPr lang="it-IT" dirty="0">
              <a:solidFill>
                <a:prstClr val="black"/>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descr="http://www.micromedia.unisal.it/Natale.gif"/>
          <p:cNvPicPr>
            <a:picLocks noChangeAspect="1" noChangeArrowheads="1" noCrop="1"/>
          </p:cNvPicPr>
          <p:nvPr/>
        </p:nvPicPr>
        <p:blipFill>
          <a:blip r:embed="rId2" cstate="print"/>
          <a:srcRect/>
          <a:stretch>
            <a:fillRect/>
          </a:stretch>
        </p:blipFill>
        <p:spPr bwMode="auto">
          <a:xfrm>
            <a:off x="285750" y="0"/>
            <a:ext cx="8858250" cy="6962775"/>
          </a:xfrm>
          <a:prstGeom prst="rect">
            <a:avLst/>
          </a:prstGeom>
          <a:noFill/>
          <a:ln w="9525">
            <a:noFill/>
            <a:miter lim="800000"/>
            <a:headEnd/>
            <a:tailEnd/>
          </a:ln>
        </p:spPr>
      </p:pic>
      <p:sp>
        <p:nvSpPr>
          <p:cNvPr id="7" name="CasellaDiTesto 6"/>
          <p:cNvSpPr txBox="1"/>
          <p:nvPr/>
        </p:nvSpPr>
        <p:spPr>
          <a:xfrm>
            <a:off x="928662" y="214290"/>
            <a:ext cx="7643866" cy="1938992"/>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algn="ctr" eaLnBrk="0" hangingPunct="0">
              <a:defRPr/>
            </a:pP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9" name="Rettangolo 8"/>
          <p:cNvSpPr/>
          <p:nvPr/>
        </p:nvSpPr>
        <p:spPr>
          <a:xfrm>
            <a:off x="1150195" y="5013176"/>
            <a:ext cx="7200800" cy="1323439"/>
          </a:xfrm>
          <a:prstGeom prst="rect">
            <a:avLst/>
          </a:prstGeom>
          <a:solidFill>
            <a:srgbClr val="FFFFFF">
              <a:alpha val="69804"/>
            </a:srgbClr>
          </a:solidFill>
          <a:effectLst>
            <a:softEdge rad="127000"/>
          </a:effectLst>
        </p:spPr>
        <p:txBody>
          <a:bodyPr wrap="square">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Immagine 3" descr="Eucaristia 7.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latin typeface="Times" charset="0"/>
                <a:cs typeface="+mn-cs"/>
              </a:rPr>
              <a:t>Mistero della fede.</a:t>
            </a:r>
          </a:p>
          <a:p>
            <a:pPr eaLnBrk="0" hangingPunct="0">
              <a:defRPr/>
            </a:pPr>
            <a:endParaRPr lang="it-IT" dirty="0">
              <a:latin typeface="Times" charset="0"/>
              <a:cs typeface="+mn-cs"/>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Immagine 2" descr="0015.tif"/>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Diapositiva5"/>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01378" name="Rectangle 1"/>
          <p:cNvSpPr>
            <a:spLocks noChangeArrowheads="1"/>
          </p:cNvSpPr>
          <p:nvPr/>
        </p:nvSpPr>
        <p:spPr bwMode="auto">
          <a:xfrm>
            <a:off x="357158" y="-5417"/>
            <a:ext cx="8215370" cy="6863417"/>
          </a:xfrm>
          <a:prstGeom prst="rect">
            <a:avLst/>
          </a:prstGeom>
          <a:solidFill>
            <a:srgbClr val="FFFFFF">
              <a:alpha val="69804"/>
            </a:srgbClr>
          </a:solidFill>
          <a:ln w="9525">
            <a:noFill/>
            <a:miter lim="800000"/>
            <a:headEnd/>
            <a:tailEnd/>
          </a:ln>
          <a:effectLst>
            <a:softEdge rad="63500"/>
          </a:effectLst>
        </p:spPr>
        <p:txBody>
          <a:bodyPr anchor="ctr">
            <a:spAutoFit/>
          </a:bodyPr>
          <a:lstStyle/>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venga il tuo regno,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come noi li rimettiamo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ai nostri debitori,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e non ci indurre in tentazione,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4000" dirty="0">
              <a:solidFill>
                <a:prstClr val="black"/>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prewsepe cattedrale\IMG_1185.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16737" name="Rectangle 1"/>
          <p:cNvSpPr>
            <a:spLocks noChangeArrowheads="1"/>
          </p:cNvSpPr>
          <p:nvPr/>
        </p:nvSpPr>
        <p:spPr bwMode="auto">
          <a:xfrm>
            <a:off x="142860" y="0"/>
            <a:ext cx="8858280" cy="2123658"/>
          </a:xfrm>
          <a:prstGeom prst="rect">
            <a:avLst/>
          </a:prstGeom>
          <a:solidFill>
            <a:srgbClr val="FFFFFF">
              <a:alpha val="69804"/>
            </a:srgbClr>
          </a:solidFill>
          <a:ln w="9525">
            <a:noFill/>
            <a:miter lim="800000"/>
            <a:headEnd/>
            <a:tailEnd/>
          </a:ln>
          <a:effectLst>
            <a:softEdge rad="127000"/>
          </a:effectLst>
        </p:spPr>
        <p:txBody>
          <a:bodyPr anchor="ctr">
            <a:spAutoFit/>
          </a:bodyPr>
          <a:lstStyle/>
          <a:p>
            <a:pPr algn="ctr" eaLnBrk="0" hangingPunct="0">
              <a:defRPr/>
            </a:pPr>
            <a:r>
              <a:rPr lang="it-IT" sz="4400" b="1" dirty="0">
                <a:effectLst>
                  <a:outerShdw blurRad="38100" dist="38100" dir="2700000" algn="tl">
                    <a:srgbClr val="000000">
                      <a:alpha val="43137"/>
                    </a:srgbClr>
                  </a:outerShdw>
                </a:effectLst>
                <a:ea typeface="Times New Roman" pitchFamily="18" charset="0"/>
                <a:cs typeface="+mn-cs"/>
              </a:rPr>
              <a:t>Tuo è il regno,</a:t>
            </a:r>
          </a:p>
          <a:p>
            <a:pPr algn="ctr" eaLnBrk="0" hangingPunct="0">
              <a:defRPr/>
            </a:pPr>
            <a:r>
              <a:rPr lang="it-IT" sz="4400" b="1" dirty="0">
                <a:effectLst>
                  <a:outerShdw blurRad="38100" dist="38100" dir="2700000" algn="tl">
                    <a:srgbClr val="000000">
                      <a:alpha val="43137"/>
                    </a:srgbClr>
                  </a:outerShdw>
                </a:effectLst>
                <a:ea typeface="Times New Roman" pitchFamily="18" charset="0"/>
                <a:cs typeface="+mn-cs"/>
              </a:rPr>
              <a:t>tua la potenza</a:t>
            </a:r>
          </a:p>
          <a:p>
            <a:pPr algn="ctr"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nei secoli.</a:t>
            </a:r>
            <a:endParaRPr lang="it-IT" sz="44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santamariadellasperanzacesena.it/Immagini/02.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0063"/>
          </a:xfrm>
          <a:prstGeom prst="rect">
            <a:avLst/>
          </a:prstGeom>
          <a:noFill/>
          <a:ln w="9525">
            <a:noFill/>
            <a:miter lim="800000"/>
            <a:headEnd/>
            <a:tailEnd/>
          </a:ln>
        </p:spPr>
      </p:pic>
      <p:sp>
        <p:nvSpPr>
          <p:cNvPr id="2" name="Rettangolo 1"/>
          <p:cNvSpPr/>
          <p:nvPr/>
        </p:nvSpPr>
        <p:spPr>
          <a:xfrm>
            <a:off x="1428728" y="285728"/>
            <a:ext cx="6357954"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 te che sei del mondo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il Creatore,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ww.kyrieeleison.eu/liturgia/maternita_maria.gif"/>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469063" cy="6858000"/>
          </a:xfrm>
          <a:prstGeom prst="rect">
            <a:avLst/>
          </a:prstGeom>
          <a:noFill/>
          <a:ln w="9525">
            <a:noFill/>
            <a:miter lim="800000"/>
            <a:headEnd/>
            <a:tailEnd/>
          </a:ln>
        </p:spPr>
      </p:pic>
      <p:sp>
        <p:nvSpPr>
          <p:cNvPr id="92163" name="Rettangolo 1"/>
          <p:cNvSpPr>
            <a:spLocks noChangeArrowheads="1"/>
          </p:cNvSpPr>
          <p:nvPr/>
        </p:nvSpPr>
        <p:spPr bwMode="auto">
          <a:xfrm>
            <a:off x="5422900" y="214313"/>
            <a:ext cx="3721100" cy="4154487"/>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http://immareli.altervista.org/ani/nativ.gif"/>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85275" cy="6858000"/>
          </a:xfrm>
          <a:prstGeom prst="rect">
            <a:avLst/>
          </a:prstGeom>
          <a:noFill/>
          <a:ln w="9525">
            <a:noFill/>
            <a:miter lim="800000"/>
            <a:headEnd/>
            <a:tailEnd/>
          </a:ln>
        </p:spPr>
      </p:pic>
      <p:sp>
        <p:nvSpPr>
          <p:cNvPr id="93187" name="Rettangolo 1"/>
          <p:cNvSpPr>
            <a:spLocks noChangeArrowheads="1"/>
          </p:cNvSpPr>
          <p:nvPr/>
        </p:nvSpPr>
        <p:spPr bwMode="auto">
          <a:xfrm>
            <a:off x="6357938" y="142875"/>
            <a:ext cx="2574925" cy="3140075"/>
          </a:xfrm>
          <a:prstGeom prst="rect">
            <a:avLst/>
          </a:prstGeom>
          <a:noFill/>
          <a:ln w="9525">
            <a:noFill/>
            <a:miter lim="800000"/>
            <a:headEnd/>
            <a:tailEnd/>
          </a:ln>
        </p:spPr>
        <p:txBody>
          <a:bodyPr wrap="none">
            <a:spAutoFit/>
          </a:bodyPr>
          <a:lstStyle/>
          <a:p>
            <a:pPr eaLnBrk="0" hangingPunct="0"/>
            <a:r>
              <a:rPr lang="it-IT" sz="6600" b="1">
                <a:solidFill>
                  <a:srgbClr val="FF0000"/>
                </a:solidFill>
                <a:latin typeface="Calibri" pitchFamily="34" charset="0"/>
              </a:rPr>
              <a:t>entra </a:t>
            </a:r>
          </a:p>
          <a:p>
            <a:pPr eaLnBrk="0" hangingPunct="0"/>
            <a:r>
              <a:rPr lang="it-IT" sz="6600" b="1">
                <a:solidFill>
                  <a:srgbClr val="FF0000"/>
                </a:solidFill>
                <a:latin typeface="Calibri" pitchFamily="34" charset="0"/>
              </a:rPr>
              <a:t>nel </a:t>
            </a:r>
          </a:p>
          <a:p>
            <a:pPr eaLnBrk="0" hangingPunct="0"/>
            <a:r>
              <a:rPr lang="it-IT" sz="6600" b="1">
                <a:solidFill>
                  <a:srgbClr val="FF0000"/>
                </a:solidFill>
                <a:latin typeface="Calibri" pitchFamily="34" charset="0"/>
              </a:rPr>
              <a:t>cuore, </a:t>
            </a:r>
            <a:endParaRPr lang="it-IT" sz="6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srgbClr val="00B0F0"/>
                </a:solidFill>
                <a:latin typeface="Tahoma" pitchFamily="34" charset="0"/>
                <a:ea typeface="Times New Roman" pitchFamily="18" charset="0"/>
                <a:cs typeface="Tahoma" pitchFamily="34" charset="0"/>
              </a:rPr>
              <a:t>si </a:t>
            </a:r>
          </a:p>
          <a:p>
            <a:pPr eaLnBrk="0" hangingPunct="0"/>
            <a:r>
              <a:rPr lang="it-IT" sz="6600" b="1">
                <a:solidFill>
                  <a:srgbClr val="00B0F0"/>
                </a:solidFill>
                <a:latin typeface="Tahoma" pitchFamily="34" charset="0"/>
                <a:ea typeface="Times New Roman" pitchFamily="18" charset="0"/>
                <a:cs typeface="Tahoma" pitchFamily="34" charset="0"/>
              </a:rPr>
              <a:t>vede </a:t>
            </a:r>
          </a:p>
          <a:p>
            <a:pPr eaLnBrk="0" hangingPunct="0"/>
            <a:r>
              <a:rPr lang="it-IT" sz="6600" b="1">
                <a:solidFill>
                  <a:srgbClr val="00B0F0"/>
                </a:solidFill>
                <a:latin typeface="Tahoma" pitchFamily="34" charset="0"/>
                <a:ea typeface="Times New Roman" pitchFamily="18" charset="0"/>
                <a:cs typeface="Tahoma" pitchFamily="34" charset="0"/>
              </a:rPr>
              <a:t>sul </a:t>
            </a:r>
          </a:p>
          <a:p>
            <a:pPr eaLnBrk="0" hangingPunct="0"/>
            <a:r>
              <a:rPr lang="it-IT" sz="6600" b="1">
                <a:solidFill>
                  <a:srgbClr val="00B0F0"/>
                </a:solidFill>
                <a:latin typeface="Tahoma" pitchFamily="34" charset="0"/>
                <a:ea typeface="Times New Roman" pitchFamily="18" charset="0"/>
                <a:cs typeface="Tahoma" pitchFamily="34" charset="0"/>
              </a:rPr>
              <a:t>volto</a:t>
            </a:r>
            <a:r>
              <a:rPr lang="it-IT" sz="6600">
                <a:solidFill>
                  <a:srgbClr val="00B0F0"/>
                </a:solidFill>
                <a:latin typeface="Calibri" pitchFamily="34" charset="0"/>
                <a:ea typeface="Calibri" pitchFamily="34" charset="0"/>
                <a:cs typeface="Times New Roman" pitchFamily="18" charset="0"/>
              </a:rPr>
              <a:t> </a:t>
            </a:r>
            <a:endParaRPr lang="it-IT" sz="6600">
              <a:solidFill>
                <a:srgbClr val="00B0F0"/>
              </a:solidFill>
              <a:latin typeface="Calibri" pitchFamily="34" charset="0"/>
            </a:endParaRPr>
          </a:p>
        </p:txBody>
      </p:sp>
      <p:pic>
        <p:nvPicPr>
          <p:cNvPr id="94211" name="Picture 2" descr="http://immareli.altervista.org/ani/nativ01.gif"/>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071938" y="0"/>
            <a:ext cx="5072062" cy="688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http://tillilh9821.altervista.org/albums/userpics/10001/kendraburton.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28625" y="285750"/>
            <a:ext cx="5959475" cy="5929313"/>
          </a:xfrm>
          <a:prstGeom prst="rect">
            <a:avLst/>
          </a:prstGeom>
          <a:noFill/>
          <a:ln w="9525">
            <a:noFill/>
            <a:miter lim="800000"/>
            <a:headEnd/>
            <a:tailEnd/>
          </a:ln>
        </p:spPr>
      </p:pic>
      <p:sp>
        <p:nvSpPr>
          <p:cNvPr id="95235" name="Rettangolo 1"/>
          <p:cNvSpPr>
            <a:spLocks noChangeArrowheads="1"/>
          </p:cNvSpPr>
          <p:nvPr/>
        </p:nvSpPr>
        <p:spPr bwMode="auto">
          <a:xfrm>
            <a:off x="6143625" y="857250"/>
            <a:ext cx="3532188" cy="5170488"/>
          </a:xfrm>
          <a:prstGeom prst="rect">
            <a:avLst/>
          </a:prstGeom>
          <a:noFill/>
          <a:ln w="9525">
            <a:noFill/>
            <a:miter lim="800000"/>
            <a:headEnd/>
            <a:tailEnd/>
          </a:ln>
        </p:spPr>
        <p:txBody>
          <a:bodyPr>
            <a:spAutoFit/>
          </a:bodyPr>
          <a:lstStyle/>
          <a:p>
            <a:pPr eaLnBrk="0" hangingPunct="0"/>
            <a:r>
              <a:rPr lang="it-IT" sz="6600" b="1">
                <a:latin typeface="Calibri" pitchFamily="34" charset="0"/>
              </a:rPr>
              <a:t>  </a:t>
            </a:r>
            <a:r>
              <a:rPr lang="it-IT" sz="6600" b="1">
                <a:solidFill>
                  <a:srgbClr val="FF0000"/>
                </a:solidFill>
                <a:latin typeface="Calibri" pitchFamily="34" charset="0"/>
              </a:rPr>
              <a:t>Ora </a:t>
            </a:r>
          </a:p>
          <a:p>
            <a:pPr eaLnBrk="0" hangingPunct="0"/>
            <a:r>
              <a:rPr lang="it-IT" sz="6600" b="1">
                <a:solidFill>
                  <a:srgbClr val="FF0000"/>
                </a:solidFill>
                <a:latin typeface="Calibri" pitchFamily="34" charset="0"/>
              </a:rPr>
              <a:t>  ti </a:t>
            </a:r>
          </a:p>
          <a:p>
            <a:pPr eaLnBrk="0" hangingPunct="0"/>
            <a:r>
              <a:rPr lang="it-IT" sz="6600" b="1">
                <a:solidFill>
                  <a:srgbClr val="FF0000"/>
                </a:solidFill>
                <a:latin typeface="Calibri" pitchFamily="34" charset="0"/>
              </a:rPr>
              <a:t>  stringo </a:t>
            </a:r>
          </a:p>
          <a:p>
            <a:pPr eaLnBrk="0" hangingPunct="0"/>
            <a:r>
              <a:rPr lang="it-IT" sz="6600" b="1">
                <a:solidFill>
                  <a:srgbClr val="FF0000"/>
                </a:solidFill>
                <a:latin typeface="Calibri" pitchFamily="34" charset="0"/>
              </a:rPr>
              <a:t>  la </a:t>
            </a:r>
          </a:p>
          <a:p>
            <a:pPr eaLnBrk="0" hangingPunct="0"/>
            <a:r>
              <a:rPr lang="it-IT" sz="6600" b="1">
                <a:solidFill>
                  <a:srgbClr val="FF0000"/>
                </a:solidFill>
                <a:latin typeface="Calibri" pitchFamily="34" charset="0"/>
              </a:rPr>
              <a:t>  mano </a:t>
            </a:r>
            <a:endParaRPr lang="it-IT" sz="6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4"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642938" y="928688"/>
            <a:ext cx="7654925" cy="5492750"/>
          </a:xfrm>
          <a:prstGeom prst="rect">
            <a:avLst/>
          </a:prstGeom>
          <a:noFill/>
          <a:ln w="9525">
            <a:noFill/>
            <a:miter lim="800000"/>
            <a:headEnd/>
            <a:tailEnd/>
          </a:ln>
        </p:spPr>
      </p:pic>
      <p:sp>
        <p:nvSpPr>
          <p:cNvPr id="9625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9626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pPr eaLnBrk="0" hangingPunct="0"/>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97283"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pic>
        <p:nvPicPr>
          <p:cNvPr id="97284" name="Picture 14" descr="http://tillilh9821.altervista.org/albums/userpics/10001/ist2_865859_nativity_kids.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785813" y="1714500"/>
            <a:ext cx="6473825" cy="3116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natale12"/>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000125" y="1928813"/>
            <a:ext cx="6985000" cy="3146425"/>
          </a:xfrm>
          <a:prstGeom prst="rect">
            <a:avLst/>
          </a:prstGeom>
          <a:noFill/>
          <a:ln w="9525">
            <a:noFill/>
            <a:miter lim="800000"/>
            <a:headEnd/>
            <a:tailEnd/>
          </a:ln>
        </p:spPr>
      </p:pic>
      <p:sp>
        <p:nvSpPr>
          <p:cNvPr id="95235" name="Rettangolo 2"/>
          <p:cNvSpPr>
            <a:spLocks noChangeArrowheads="1"/>
          </p:cNvSpPr>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kyrieeleison.eu/liturgia/maternita_maria.gif"/>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469063" cy="6858000"/>
          </a:xfrm>
          <a:prstGeom prst="rect">
            <a:avLst/>
          </a:prstGeom>
          <a:noFill/>
          <a:ln w="9525">
            <a:noFill/>
            <a:miter lim="800000"/>
            <a:headEnd/>
            <a:tailEnd/>
          </a:ln>
        </p:spPr>
      </p:pic>
      <p:sp>
        <p:nvSpPr>
          <p:cNvPr id="99331" name="Rettangolo 1"/>
          <p:cNvSpPr>
            <a:spLocks noChangeArrowheads="1"/>
          </p:cNvSpPr>
          <p:nvPr/>
        </p:nvSpPr>
        <p:spPr bwMode="auto">
          <a:xfrm>
            <a:off x="5422900" y="214313"/>
            <a:ext cx="3721100" cy="4154487"/>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45B4"/>
        </a:solidFill>
        <a:effectLst/>
      </p:bgPr>
    </p:bg>
    <p:spTree>
      <p:nvGrpSpPr>
        <p:cNvPr id="1" name=""/>
        <p:cNvGrpSpPr/>
        <p:nvPr/>
      </p:nvGrpSpPr>
      <p:grpSpPr>
        <a:xfrm>
          <a:off x="0" y="0"/>
          <a:ext cx="0" cy="0"/>
          <a:chOff x="0" y="0"/>
          <a:chExt cx="0" cy="0"/>
        </a:xfrm>
      </p:grpSpPr>
      <p:pic>
        <p:nvPicPr>
          <p:cNvPr id="4" name="Picture 8" descr="http://immareli.altervista.org/ani/nativ.gif"/>
          <p:cNvPicPr>
            <a:picLocks noChangeAspect="1" noChangeArrowheads="1" noCrop="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214282" y="785794"/>
            <a:ext cx="6218920" cy="4643446"/>
          </a:xfrm>
          <a:prstGeom prst="rect">
            <a:avLst/>
          </a:prstGeom>
          <a:noFill/>
          <a:ln w="9525">
            <a:noFill/>
            <a:miter lim="800000"/>
            <a:headEnd/>
            <a:tailEnd/>
          </a:ln>
          <a:effectLst>
            <a:softEdge rad="127000"/>
          </a:effectLst>
        </p:spPr>
      </p:pic>
      <p:sp>
        <p:nvSpPr>
          <p:cNvPr id="100355" name="Rettangolo 1"/>
          <p:cNvSpPr>
            <a:spLocks noChangeArrowheads="1"/>
          </p:cNvSpPr>
          <p:nvPr/>
        </p:nvSpPr>
        <p:spPr bwMode="auto">
          <a:xfrm>
            <a:off x="6357938" y="142875"/>
            <a:ext cx="2574925" cy="3140075"/>
          </a:xfrm>
          <a:prstGeom prst="rect">
            <a:avLst/>
          </a:prstGeom>
          <a:noFill/>
          <a:ln w="9525">
            <a:noFill/>
            <a:miter lim="800000"/>
            <a:headEnd/>
            <a:tailEnd/>
          </a:ln>
        </p:spPr>
        <p:txBody>
          <a:bodyPr wrap="none">
            <a:spAutoFit/>
          </a:bodyPr>
          <a:lstStyle/>
          <a:p>
            <a:pPr eaLnBrk="0" hangingPunct="0"/>
            <a:r>
              <a:rPr lang="it-IT" sz="6600" b="1">
                <a:solidFill>
                  <a:srgbClr val="FF0000"/>
                </a:solidFill>
                <a:latin typeface="Calibri" pitchFamily="34" charset="0"/>
              </a:rPr>
              <a:t>entra </a:t>
            </a:r>
          </a:p>
          <a:p>
            <a:pPr eaLnBrk="0" hangingPunct="0"/>
            <a:r>
              <a:rPr lang="it-IT" sz="6600" b="1">
                <a:solidFill>
                  <a:srgbClr val="FF0000"/>
                </a:solidFill>
                <a:latin typeface="Calibri" pitchFamily="34" charset="0"/>
              </a:rPr>
              <a:t>nel </a:t>
            </a:r>
          </a:p>
          <a:p>
            <a:pPr eaLnBrk="0" hangingPunct="0"/>
            <a:r>
              <a:rPr lang="it-IT" sz="6600" b="1">
                <a:solidFill>
                  <a:srgbClr val="FF0000"/>
                </a:solidFill>
                <a:latin typeface="Calibri" pitchFamily="34" charset="0"/>
              </a:rPr>
              <a:t>cuore, </a:t>
            </a:r>
            <a:endParaRPr lang="it-IT" sz="6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C72A8"/>
        </a:solidFill>
        <a:effectLst/>
      </p:bgPr>
    </p:bg>
    <p:spTree>
      <p:nvGrpSpPr>
        <p:cNvPr id="1" name=""/>
        <p:cNvGrpSpPr/>
        <p:nvPr/>
      </p:nvGrpSpPr>
      <p:grpSpPr>
        <a:xfrm>
          <a:off x="0" y="0"/>
          <a:ext cx="0" cy="0"/>
          <a:chOff x="0" y="0"/>
          <a:chExt cx="0" cy="0"/>
        </a:xfrm>
      </p:grpSpPr>
      <p:pic>
        <p:nvPicPr>
          <p:cNvPr id="25602" name="Picture 8" descr="http://www.micromedia.unisal.it/Natale.gif"/>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357188" y="571500"/>
            <a:ext cx="8180387" cy="6429375"/>
          </a:xfrm>
          <a:prstGeom prst="rect">
            <a:avLst/>
          </a:prstGeom>
          <a:noFill/>
          <a:ln w="9525">
            <a:noFill/>
            <a:miter lim="800000"/>
            <a:headEnd/>
            <a:tailEnd/>
          </a:ln>
        </p:spPr>
      </p:pic>
      <p:sp>
        <p:nvSpPr>
          <p:cNvPr id="2" name="Rettangolo 1"/>
          <p:cNvSpPr/>
          <p:nvPr/>
        </p:nvSpPr>
        <p:spPr>
          <a:xfrm>
            <a:off x="1428728" y="0"/>
            <a:ext cx="6429389"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mancano pani e fuoco,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o mio Signore.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srgbClr val="00B0F0"/>
                </a:solidFill>
                <a:latin typeface="Tahoma" pitchFamily="34" charset="0"/>
                <a:ea typeface="Times New Roman" pitchFamily="18" charset="0"/>
                <a:cs typeface="Tahoma" pitchFamily="34" charset="0"/>
              </a:rPr>
              <a:t>si </a:t>
            </a:r>
          </a:p>
          <a:p>
            <a:pPr eaLnBrk="0" hangingPunct="0"/>
            <a:r>
              <a:rPr lang="it-IT" sz="6600" b="1">
                <a:solidFill>
                  <a:srgbClr val="00B0F0"/>
                </a:solidFill>
                <a:latin typeface="Tahoma" pitchFamily="34" charset="0"/>
                <a:ea typeface="Times New Roman" pitchFamily="18" charset="0"/>
                <a:cs typeface="Tahoma" pitchFamily="34" charset="0"/>
              </a:rPr>
              <a:t>vede </a:t>
            </a:r>
          </a:p>
          <a:p>
            <a:pPr eaLnBrk="0" hangingPunct="0"/>
            <a:r>
              <a:rPr lang="it-IT" sz="6600" b="1">
                <a:solidFill>
                  <a:srgbClr val="00B0F0"/>
                </a:solidFill>
                <a:latin typeface="Tahoma" pitchFamily="34" charset="0"/>
                <a:ea typeface="Times New Roman" pitchFamily="18" charset="0"/>
                <a:cs typeface="Tahoma" pitchFamily="34" charset="0"/>
              </a:rPr>
              <a:t>sul </a:t>
            </a:r>
          </a:p>
          <a:p>
            <a:pPr eaLnBrk="0" hangingPunct="0"/>
            <a:r>
              <a:rPr lang="it-IT" sz="6600" b="1">
                <a:solidFill>
                  <a:srgbClr val="00B0F0"/>
                </a:solidFill>
                <a:latin typeface="Tahoma" pitchFamily="34" charset="0"/>
                <a:ea typeface="Times New Roman" pitchFamily="18" charset="0"/>
                <a:cs typeface="Tahoma" pitchFamily="34" charset="0"/>
              </a:rPr>
              <a:t>volto</a:t>
            </a:r>
            <a:r>
              <a:rPr lang="it-IT" sz="6600">
                <a:solidFill>
                  <a:srgbClr val="00B0F0"/>
                </a:solidFill>
                <a:latin typeface="Calibri" pitchFamily="34" charset="0"/>
                <a:ea typeface="Calibri" pitchFamily="34" charset="0"/>
                <a:cs typeface="Times New Roman" pitchFamily="18" charset="0"/>
              </a:rPr>
              <a:t> </a:t>
            </a:r>
            <a:endParaRPr lang="it-IT" sz="6600">
              <a:solidFill>
                <a:srgbClr val="00B0F0"/>
              </a:solidFill>
              <a:latin typeface="Calibri" pitchFamily="34" charset="0"/>
            </a:endParaRPr>
          </a:p>
        </p:txBody>
      </p:sp>
      <p:pic>
        <p:nvPicPr>
          <p:cNvPr id="101379" name="Picture 2" descr="http://immareli.altervista.org/ani/nativ01.gif"/>
          <p:cNvPicPr>
            <a:picLocks noChangeAspect="1" noChangeArrowheads="1" noCrop="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071938" y="0"/>
            <a:ext cx="5072062" cy="688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http://tillilh9821.altervista.org/albums/userpics/10001/kendraburton.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28625" y="285750"/>
            <a:ext cx="5959475" cy="5929313"/>
          </a:xfrm>
          <a:prstGeom prst="rect">
            <a:avLst/>
          </a:prstGeom>
          <a:noFill/>
          <a:ln w="9525">
            <a:noFill/>
            <a:miter lim="800000"/>
            <a:headEnd/>
            <a:tailEnd/>
          </a:ln>
        </p:spPr>
      </p:pic>
      <p:sp>
        <p:nvSpPr>
          <p:cNvPr id="102403" name="Rettangolo 1"/>
          <p:cNvSpPr>
            <a:spLocks noChangeArrowheads="1"/>
          </p:cNvSpPr>
          <p:nvPr/>
        </p:nvSpPr>
        <p:spPr bwMode="auto">
          <a:xfrm>
            <a:off x="6143625" y="857250"/>
            <a:ext cx="3532188" cy="5170488"/>
          </a:xfrm>
          <a:prstGeom prst="rect">
            <a:avLst/>
          </a:prstGeom>
          <a:noFill/>
          <a:ln w="9525">
            <a:noFill/>
            <a:miter lim="800000"/>
            <a:headEnd/>
            <a:tailEnd/>
          </a:ln>
        </p:spPr>
        <p:txBody>
          <a:bodyPr>
            <a:spAutoFit/>
          </a:bodyPr>
          <a:lstStyle/>
          <a:p>
            <a:pPr eaLnBrk="0" hangingPunct="0"/>
            <a:r>
              <a:rPr lang="it-IT" sz="6600" b="1">
                <a:latin typeface="Calibri" pitchFamily="34" charset="0"/>
              </a:rPr>
              <a:t>  </a:t>
            </a:r>
            <a:r>
              <a:rPr lang="it-IT" sz="6600" b="1">
                <a:solidFill>
                  <a:srgbClr val="FF0000"/>
                </a:solidFill>
                <a:latin typeface="Calibri" pitchFamily="34" charset="0"/>
              </a:rPr>
              <a:t>Ora </a:t>
            </a:r>
          </a:p>
          <a:p>
            <a:pPr eaLnBrk="0" hangingPunct="0"/>
            <a:r>
              <a:rPr lang="it-IT" sz="6600" b="1">
                <a:solidFill>
                  <a:srgbClr val="FF0000"/>
                </a:solidFill>
                <a:latin typeface="Calibri" pitchFamily="34" charset="0"/>
              </a:rPr>
              <a:t>  ti </a:t>
            </a:r>
          </a:p>
          <a:p>
            <a:pPr eaLnBrk="0" hangingPunct="0"/>
            <a:r>
              <a:rPr lang="it-IT" sz="6600" b="1">
                <a:solidFill>
                  <a:srgbClr val="FF0000"/>
                </a:solidFill>
                <a:latin typeface="Calibri" pitchFamily="34" charset="0"/>
              </a:rPr>
              <a:t>  stringo </a:t>
            </a:r>
          </a:p>
          <a:p>
            <a:pPr eaLnBrk="0" hangingPunct="0"/>
            <a:r>
              <a:rPr lang="it-IT" sz="6600" b="1">
                <a:solidFill>
                  <a:srgbClr val="FF0000"/>
                </a:solidFill>
                <a:latin typeface="Calibri" pitchFamily="34" charset="0"/>
              </a:rPr>
              <a:t>  la </a:t>
            </a:r>
          </a:p>
          <a:p>
            <a:pPr eaLnBrk="0" hangingPunct="0"/>
            <a:r>
              <a:rPr lang="it-IT" sz="6600" b="1">
                <a:solidFill>
                  <a:srgbClr val="FF0000"/>
                </a:solidFill>
                <a:latin typeface="Calibri" pitchFamily="34" charset="0"/>
              </a:rPr>
              <a:t>  mano </a:t>
            </a:r>
            <a:endParaRPr lang="it-IT" sz="6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4" descr="Clicca per immagine full siz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642938" y="928688"/>
            <a:ext cx="7654925" cy="5492750"/>
          </a:xfrm>
          <a:prstGeom prst="rect">
            <a:avLst/>
          </a:prstGeom>
          <a:noFill/>
          <a:ln w="9525">
            <a:noFill/>
            <a:miter lim="800000"/>
            <a:headEnd/>
            <a:tailEnd/>
          </a:ln>
        </p:spPr>
      </p:pic>
      <p:sp>
        <p:nvSpPr>
          <p:cNvPr id="103427"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03428"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19945613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36738852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11499336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238495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Beati gli invitati </a:t>
            </a:r>
          </a:p>
          <a:p>
            <a:pPr algn="ctr" eaLnBrk="0" hangingPunct="0">
              <a:defRPr/>
            </a:pPr>
            <a:r>
              <a:rPr lang="it-IT" sz="4000" dirty="0">
                <a:solidFill>
                  <a:prstClr val="black"/>
                </a:solidFill>
                <a:latin typeface="Arial" pitchFamily="34" charset="0"/>
                <a:ea typeface="Times New Roman" pitchFamily="18" charset="0"/>
              </a:rPr>
              <a:t>alla Cena del Signore. </a:t>
            </a:r>
          </a:p>
        </p:txBody>
      </p:sp>
    </p:spTree>
    <p:extLst>
      <p:ext uri="{BB962C8B-B14F-4D97-AF65-F5344CB8AC3E}">
        <p14:creationId xmlns:p14="http://schemas.microsoft.com/office/powerpoint/2010/main" xmlns="" val="37100229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Ecco l’agnello di Dio, </a:t>
            </a:r>
          </a:p>
          <a:p>
            <a:pPr algn="ctr" eaLnBrk="0" hangingPunct="0">
              <a:defRPr/>
            </a:pPr>
            <a:r>
              <a:rPr lang="it-IT" sz="4000"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577181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1670</TotalTime>
  <Words>2352</Words>
  <Application>Microsoft Office PowerPoint</Application>
  <PresentationFormat>Presentazione su schermo (4:3)</PresentationFormat>
  <Paragraphs>334</Paragraphs>
  <Slides>116</Slides>
  <Notes>2</Notes>
  <HiddenSlides>0</HiddenSlides>
  <MMClips>0</MMClips>
  <ScaleCrop>false</ScaleCrop>
  <HeadingPairs>
    <vt:vector size="4" baseType="variant">
      <vt:variant>
        <vt:lpstr>Tema</vt:lpstr>
      </vt:variant>
      <vt:variant>
        <vt:i4>16</vt:i4>
      </vt:variant>
      <vt:variant>
        <vt:lpstr>Titoli diapositive</vt:lpstr>
      </vt:variant>
      <vt:variant>
        <vt:i4>116</vt:i4>
      </vt:variant>
    </vt:vector>
  </HeadingPairs>
  <TitlesOfParts>
    <vt:vector size="132" baseType="lpstr">
      <vt:lpstr>En blanco</vt:lpstr>
      <vt:lpstr>2_Struttura predefinita</vt:lpstr>
      <vt:lpstr>1_En blanco</vt:lpstr>
      <vt:lpstr>Tema di Office</vt:lpstr>
      <vt:lpstr>3_Struttura predefinita</vt:lpstr>
      <vt:lpstr>2_Tema di Office</vt:lpstr>
      <vt:lpstr>1_Tema di Office</vt:lpstr>
      <vt:lpstr>5_Tema di Office</vt:lpstr>
      <vt:lpstr>10_Tema di Office</vt:lpstr>
      <vt:lpstr>11_Tema di Office</vt:lpstr>
      <vt:lpstr>12_Tema di Office</vt:lpstr>
      <vt:lpstr>2_En blanco</vt:lpstr>
      <vt:lpstr>4_Tema di Office</vt:lpstr>
      <vt:lpstr>7_Tema di Office</vt:lpstr>
      <vt:lpstr>6_Tema di Office</vt:lpstr>
      <vt:lpstr>18_Tema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Parrocchia della Cattedrale</dc:creator>
  <cp:keywords>Natale2;Premiazioni presepe</cp:keywords>
  <cp:lastModifiedBy>Oreste</cp:lastModifiedBy>
  <cp:revision>154</cp:revision>
  <dcterms:created xsi:type="dcterms:W3CDTF">2003-10-01T14:22:47Z</dcterms:created>
  <dcterms:modified xsi:type="dcterms:W3CDTF">2020-01-05T05:25:19Z</dcterms:modified>
</cp:coreProperties>
</file>